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3" r:id="rId18"/>
    <p:sldId id="278" r:id="rId19"/>
    <p:sldId id="276" r:id="rId20"/>
    <p:sldId id="277" r:id="rId21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2707"/>
    <a:srgbClr val="262626"/>
    <a:srgbClr val="292929"/>
    <a:srgbClr val="2F2F2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1" d="100"/>
          <a:sy n="61" d="100"/>
        </p:scale>
        <p:origin x="1440" y="51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29.png"/><Relationship Id="rId6" Type="http://schemas.openxmlformats.org/officeDocument/2006/relationships/image" Target="../media/image20.sv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33.png"/><Relationship Id="rId1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87642-6507-47B0-B60D-3BBF365454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A9B9A8B-2F8E-44AE-84CF-5F2E16D1A8A0}">
      <dgm:prSet/>
      <dgm:spPr/>
      <dgm:t>
        <a:bodyPr/>
        <a:lstStyle/>
        <a:p>
          <a:r>
            <a:rPr lang="en-US" dirty="0"/>
            <a:t>Download &amp; obtain data</a:t>
          </a:r>
        </a:p>
      </dgm:t>
    </dgm:pt>
    <dgm:pt modelId="{593BDC8A-B56C-4FEC-92E4-EAE0D660A4F0}" type="parTrans" cxnId="{1895D777-89EE-4EDE-A9F0-3F7DCD48B56C}">
      <dgm:prSet/>
      <dgm:spPr/>
      <dgm:t>
        <a:bodyPr/>
        <a:lstStyle/>
        <a:p>
          <a:endParaRPr lang="en-US"/>
        </a:p>
      </dgm:t>
    </dgm:pt>
    <dgm:pt modelId="{210172A1-25AD-4347-98AF-EA1F18DD53F2}" type="sibTrans" cxnId="{1895D777-89EE-4EDE-A9F0-3F7DCD48B56C}">
      <dgm:prSet/>
      <dgm:spPr/>
      <dgm:t>
        <a:bodyPr/>
        <a:lstStyle/>
        <a:p>
          <a:endParaRPr lang="en-US"/>
        </a:p>
      </dgm:t>
    </dgm:pt>
    <dgm:pt modelId="{600EB0CA-BF9B-4734-8120-E1096CCE8AA4}">
      <dgm:prSet/>
      <dgm:spPr/>
      <dgm:t>
        <a:bodyPr/>
        <a:lstStyle/>
        <a:p>
          <a:r>
            <a:rPr lang="en-US"/>
            <a:t>Visualize</a:t>
          </a:r>
        </a:p>
      </dgm:t>
    </dgm:pt>
    <dgm:pt modelId="{20544A4C-3583-4136-B441-F11C34A65F6C}" type="parTrans" cxnId="{F64B49B6-4FE7-4262-8471-2F4BF74A9C4A}">
      <dgm:prSet/>
      <dgm:spPr/>
      <dgm:t>
        <a:bodyPr/>
        <a:lstStyle/>
        <a:p>
          <a:endParaRPr lang="en-US"/>
        </a:p>
      </dgm:t>
    </dgm:pt>
    <dgm:pt modelId="{1F561D99-BD17-4C14-B0E2-22B9CCD1152A}" type="sibTrans" cxnId="{F64B49B6-4FE7-4262-8471-2F4BF74A9C4A}">
      <dgm:prSet/>
      <dgm:spPr/>
      <dgm:t>
        <a:bodyPr/>
        <a:lstStyle/>
        <a:p>
          <a:endParaRPr lang="en-US"/>
        </a:p>
      </dgm:t>
    </dgm:pt>
    <dgm:pt modelId="{96B03DB2-6E4E-462B-8649-8E04DD250271}">
      <dgm:prSet/>
      <dgm:spPr/>
      <dgm:t>
        <a:bodyPr/>
        <a:lstStyle/>
        <a:p>
          <a:r>
            <a:rPr lang="en-US"/>
            <a:t>Cleaning </a:t>
          </a:r>
        </a:p>
      </dgm:t>
    </dgm:pt>
    <dgm:pt modelId="{146354A8-BC5E-48D5-80F7-FFC481B5E580}" type="parTrans" cxnId="{184F51DB-4DAB-4616-954B-225D422E335D}">
      <dgm:prSet/>
      <dgm:spPr/>
      <dgm:t>
        <a:bodyPr/>
        <a:lstStyle/>
        <a:p>
          <a:endParaRPr lang="en-US"/>
        </a:p>
      </dgm:t>
    </dgm:pt>
    <dgm:pt modelId="{FE559BB8-39E6-4DD1-B267-AF1D05194552}" type="sibTrans" cxnId="{184F51DB-4DAB-4616-954B-225D422E335D}">
      <dgm:prSet/>
      <dgm:spPr/>
      <dgm:t>
        <a:bodyPr/>
        <a:lstStyle/>
        <a:p>
          <a:endParaRPr lang="en-US"/>
        </a:p>
      </dgm:t>
    </dgm:pt>
    <dgm:pt modelId="{1A3DCEEF-D30A-45C9-93A8-1384B63F1AD2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9A3933B1-FA8E-424B-BCD2-B08C70CBB47D}" type="parTrans" cxnId="{447E0FC5-2C5B-4064-B58F-FF418E29ED1F}">
      <dgm:prSet/>
      <dgm:spPr/>
      <dgm:t>
        <a:bodyPr/>
        <a:lstStyle/>
        <a:p>
          <a:endParaRPr lang="en-US"/>
        </a:p>
      </dgm:t>
    </dgm:pt>
    <dgm:pt modelId="{7CDAD4D1-0E6C-43D2-BDFE-943B38A5CDA6}" type="sibTrans" cxnId="{447E0FC5-2C5B-4064-B58F-FF418E29ED1F}">
      <dgm:prSet/>
      <dgm:spPr/>
      <dgm:t>
        <a:bodyPr/>
        <a:lstStyle/>
        <a:p>
          <a:endParaRPr lang="en-US"/>
        </a:p>
      </dgm:t>
    </dgm:pt>
    <dgm:pt modelId="{E8DBCAFF-84AD-4C76-8436-4A41BFA1DBA5}">
      <dgm:prSet/>
      <dgm:spPr/>
      <dgm:t>
        <a:bodyPr/>
        <a:lstStyle/>
        <a:p>
          <a:r>
            <a:rPr lang="en-US"/>
            <a:t>Feature selection</a:t>
          </a:r>
        </a:p>
      </dgm:t>
    </dgm:pt>
    <dgm:pt modelId="{B9339F32-5287-4514-9856-554200225A04}" type="parTrans" cxnId="{76D0DAFD-FD55-4A22-9B50-56DA3C3A4E76}">
      <dgm:prSet/>
      <dgm:spPr/>
      <dgm:t>
        <a:bodyPr/>
        <a:lstStyle/>
        <a:p>
          <a:endParaRPr lang="en-US"/>
        </a:p>
      </dgm:t>
    </dgm:pt>
    <dgm:pt modelId="{EEAD1E54-08F1-4F53-9F77-1FAB4FD5D4ED}" type="sibTrans" cxnId="{76D0DAFD-FD55-4A22-9B50-56DA3C3A4E76}">
      <dgm:prSet/>
      <dgm:spPr/>
      <dgm:t>
        <a:bodyPr/>
        <a:lstStyle/>
        <a:p>
          <a:endParaRPr lang="en-US"/>
        </a:p>
      </dgm:t>
    </dgm:pt>
    <dgm:pt modelId="{D517341B-3009-4DA5-81EA-6BD4E7207213}">
      <dgm:prSet/>
      <dgm:spPr/>
      <dgm:t>
        <a:bodyPr/>
        <a:lstStyle/>
        <a:p>
          <a:r>
            <a:rPr lang="en-US"/>
            <a:t>Model training</a:t>
          </a:r>
        </a:p>
      </dgm:t>
    </dgm:pt>
    <dgm:pt modelId="{18AD017C-178E-4CAD-BC39-1BCE3009F313}" type="parTrans" cxnId="{58EA6E15-3782-48A6-BD45-F27E8F95BE4E}">
      <dgm:prSet/>
      <dgm:spPr/>
      <dgm:t>
        <a:bodyPr/>
        <a:lstStyle/>
        <a:p>
          <a:endParaRPr lang="en-US"/>
        </a:p>
      </dgm:t>
    </dgm:pt>
    <dgm:pt modelId="{EBD0EA92-07BD-4954-AEA9-64AB734CF80E}" type="sibTrans" cxnId="{58EA6E15-3782-48A6-BD45-F27E8F95BE4E}">
      <dgm:prSet/>
      <dgm:spPr/>
      <dgm:t>
        <a:bodyPr/>
        <a:lstStyle/>
        <a:p>
          <a:endParaRPr lang="en-US"/>
        </a:p>
      </dgm:t>
    </dgm:pt>
    <dgm:pt modelId="{407DB960-8EBB-405B-9DEF-88A2C11F1D71}">
      <dgm:prSet/>
      <dgm:spPr/>
      <dgm:t>
        <a:bodyPr/>
        <a:lstStyle/>
        <a:p>
          <a:r>
            <a:rPr lang="en-US"/>
            <a:t>Prediction</a:t>
          </a:r>
        </a:p>
      </dgm:t>
    </dgm:pt>
    <dgm:pt modelId="{9873ABD2-A062-4CDC-80BA-571CA4940B98}" type="parTrans" cxnId="{2E861D11-8E69-4DF7-BDD6-6E456C9DFE36}">
      <dgm:prSet/>
      <dgm:spPr/>
      <dgm:t>
        <a:bodyPr/>
        <a:lstStyle/>
        <a:p>
          <a:endParaRPr lang="en-US"/>
        </a:p>
      </dgm:t>
    </dgm:pt>
    <dgm:pt modelId="{764674C0-337D-40C7-B1B9-C694B7FB5FB7}" type="sibTrans" cxnId="{2E861D11-8E69-4DF7-BDD6-6E456C9DFE36}">
      <dgm:prSet/>
      <dgm:spPr/>
      <dgm:t>
        <a:bodyPr/>
        <a:lstStyle/>
        <a:p>
          <a:endParaRPr lang="en-US"/>
        </a:p>
      </dgm:t>
    </dgm:pt>
    <dgm:pt modelId="{DD4F5129-D0F0-4074-BA65-F631445A638E}" type="pres">
      <dgm:prSet presAssocID="{41D87642-6507-47B0-B60D-3BBF36545461}" presName="root" presStyleCnt="0">
        <dgm:presLayoutVars>
          <dgm:dir/>
          <dgm:resizeHandles val="exact"/>
        </dgm:presLayoutVars>
      </dgm:prSet>
      <dgm:spPr/>
    </dgm:pt>
    <dgm:pt modelId="{4D364790-9188-40ED-AB1B-54BB80EFCBFD}" type="pres">
      <dgm:prSet presAssocID="{9A9B9A8B-2F8E-44AE-84CF-5F2E16D1A8A0}" presName="compNode" presStyleCnt="0"/>
      <dgm:spPr/>
    </dgm:pt>
    <dgm:pt modelId="{56023510-938E-42BC-9BA9-B69896D0698C}" type="pres">
      <dgm:prSet presAssocID="{9A9B9A8B-2F8E-44AE-84CF-5F2E16D1A8A0}" presName="bgRect" presStyleLbl="bgShp" presStyleIdx="0" presStyleCnt="7"/>
      <dgm:spPr/>
    </dgm:pt>
    <dgm:pt modelId="{DEC53725-2F1A-401A-8C33-5911398F5975}" type="pres">
      <dgm:prSet presAssocID="{9A9B9A8B-2F8E-44AE-84CF-5F2E16D1A8A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FB997A41-736D-4F01-869D-354914E09C89}" type="pres">
      <dgm:prSet presAssocID="{9A9B9A8B-2F8E-44AE-84CF-5F2E16D1A8A0}" presName="spaceRect" presStyleCnt="0"/>
      <dgm:spPr/>
    </dgm:pt>
    <dgm:pt modelId="{169885D8-9AD3-42FB-8843-5CED304B0BBE}" type="pres">
      <dgm:prSet presAssocID="{9A9B9A8B-2F8E-44AE-84CF-5F2E16D1A8A0}" presName="parTx" presStyleLbl="revTx" presStyleIdx="0" presStyleCnt="7">
        <dgm:presLayoutVars>
          <dgm:chMax val="0"/>
          <dgm:chPref val="0"/>
        </dgm:presLayoutVars>
      </dgm:prSet>
      <dgm:spPr/>
    </dgm:pt>
    <dgm:pt modelId="{60D67820-1FAC-4D5F-885B-ABA3AFB27724}" type="pres">
      <dgm:prSet presAssocID="{210172A1-25AD-4347-98AF-EA1F18DD53F2}" presName="sibTrans" presStyleCnt="0"/>
      <dgm:spPr/>
    </dgm:pt>
    <dgm:pt modelId="{A185FB48-E444-4ACE-8039-4444552716FB}" type="pres">
      <dgm:prSet presAssocID="{600EB0CA-BF9B-4734-8120-E1096CCE8AA4}" presName="compNode" presStyleCnt="0"/>
      <dgm:spPr/>
    </dgm:pt>
    <dgm:pt modelId="{F9E2AFD8-A536-44FF-B2B3-1F574D4BAD56}" type="pres">
      <dgm:prSet presAssocID="{600EB0CA-BF9B-4734-8120-E1096CCE8AA4}" presName="bgRect" presStyleLbl="bgShp" presStyleIdx="1" presStyleCnt="7"/>
      <dgm:spPr/>
    </dgm:pt>
    <dgm:pt modelId="{935717E6-778E-479F-8687-1126CCDB4CB9}" type="pres">
      <dgm:prSet presAssocID="{600EB0CA-BF9B-4734-8120-E1096CCE8AA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FE11E3E3-68CA-4F7A-80E1-902F87AED932}" type="pres">
      <dgm:prSet presAssocID="{600EB0CA-BF9B-4734-8120-E1096CCE8AA4}" presName="spaceRect" presStyleCnt="0"/>
      <dgm:spPr/>
    </dgm:pt>
    <dgm:pt modelId="{7078BB19-F7A9-437A-BD12-B6458EAF459C}" type="pres">
      <dgm:prSet presAssocID="{600EB0CA-BF9B-4734-8120-E1096CCE8AA4}" presName="parTx" presStyleLbl="revTx" presStyleIdx="1" presStyleCnt="7">
        <dgm:presLayoutVars>
          <dgm:chMax val="0"/>
          <dgm:chPref val="0"/>
        </dgm:presLayoutVars>
      </dgm:prSet>
      <dgm:spPr/>
    </dgm:pt>
    <dgm:pt modelId="{A12BBDC1-07CD-4ACF-BB1C-6090DD495F72}" type="pres">
      <dgm:prSet presAssocID="{1F561D99-BD17-4C14-B0E2-22B9CCD1152A}" presName="sibTrans" presStyleCnt="0"/>
      <dgm:spPr/>
    </dgm:pt>
    <dgm:pt modelId="{08D6535D-7A4F-46C7-BBAB-D9D05CD2DB77}" type="pres">
      <dgm:prSet presAssocID="{96B03DB2-6E4E-462B-8649-8E04DD250271}" presName="compNode" presStyleCnt="0"/>
      <dgm:spPr/>
    </dgm:pt>
    <dgm:pt modelId="{20DB7727-2060-49FA-8E1B-C9AD2513FBDC}" type="pres">
      <dgm:prSet presAssocID="{96B03DB2-6E4E-462B-8649-8E04DD250271}" presName="bgRect" presStyleLbl="bgShp" presStyleIdx="2" presStyleCnt="7"/>
      <dgm:spPr/>
    </dgm:pt>
    <dgm:pt modelId="{0577E01F-0C09-4636-9E75-F263D43E5F19}" type="pres">
      <dgm:prSet presAssocID="{96B03DB2-6E4E-462B-8649-8E04DD25027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A1BB82AB-E312-4912-A941-B0A309F04224}" type="pres">
      <dgm:prSet presAssocID="{96B03DB2-6E4E-462B-8649-8E04DD250271}" presName="spaceRect" presStyleCnt="0"/>
      <dgm:spPr/>
    </dgm:pt>
    <dgm:pt modelId="{4D10D191-84E4-4E54-8F9C-2F700F62DA3C}" type="pres">
      <dgm:prSet presAssocID="{96B03DB2-6E4E-462B-8649-8E04DD250271}" presName="parTx" presStyleLbl="revTx" presStyleIdx="2" presStyleCnt="7">
        <dgm:presLayoutVars>
          <dgm:chMax val="0"/>
          <dgm:chPref val="0"/>
        </dgm:presLayoutVars>
      </dgm:prSet>
      <dgm:spPr/>
    </dgm:pt>
    <dgm:pt modelId="{61074AD0-65DB-4A0C-89B2-A623B9F4966F}" type="pres">
      <dgm:prSet presAssocID="{FE559BB8-39E6-4DD1-B267-AF1D05194552}" presName="sibTrans" presStyleCnt="0"/>
      <dgm:spPr/>
    </dgm:pt>
    <dgm:pt modelId="{337FB9A0-9088-4414-938D-EA3EA94A8588}" type="pres">
      <dgm:prSet presAssocID="{1A3DCEEF-D30A-45C9-93A8-1384B63F1AD2}" presName="compNode" presStyleCnt="0"/>
      <dgm:spPr/>
    </dgm:pt>
    <dgm:pt modelId="{5DE49F9F-056B-4DA3-9350-B34841E8BD3C}" type="pres">
      <dgm:prSet presAssocID="{1A3DCEEF-D30A-45C9-93A8-1384B63F1AD2}" presName="bgRect" presStyleLbl="bgShp" presStyleIdx="3" presStyleCnt="7"/>
      <dgm:spPr/>
    </dgm:pt>
    <dgm:pt modelId="{B4743BD4-BA3E-4B5A-9398-ED0FA03B6B01}" type="pres">
      <dgm:prSet presAssocID="{1A3DCEEF-D30A-45C9-93A8-1384B63F1AD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74857EA-116D-4AE3-95EE-5C32222165F7}" type="pres">
      <dgm:prSet presAssocID="{1A3DCEEF-D30A-45C9-93A8-1384B63F1AD2}" presName="spaceRect" presStyleCnt="0"/>
      <dgm:spPr/>
    </dgm:pt>
    <dgm:pt modelId="{E0DEA06B-14F7-4E22-8C62-5A13CF96344E}" type="pres">
      <dgm:prSet presAssocID="{1A3DCEEF-D30A-45C9-93A8-1384B63F1AD2}" presName="parTx" presStyleLbl="revTx" presStyleIdx="3" presStyleCnt="7">
        <dgm:presLayoutVars>
          <dgm:chMax val="0"/>
          <dgm:chPref val="0"/>
        </dgm:presLayoutVars>
      </dgm:prSet>
      <dgm:spPr/>
    </dgm:pt>
    <dgm:pt modelId="{F2D6EFD8-F576-465B-9D3D-9E4B30E2431E}" type="pres">
      <dgm:prSet presAssocID="{7CDAD4D1-0E6C-43D2-BDFE-943B38A5CDA6}" presName="sibTrans" presStyleCnt="0"/>
      <dgm:spPr/>
    </dgm:pt>
    <dgm:pt modelId="{F28C4CC9-4829-447A-99EF-B835A9ED11E4}" type="pres">
      <dgm:prSet presAssocID="{E8DBCAFF-84AD-4C76-8436-4A41BFA1DBA5}" presName="compNode" presStyleCnt="0"/>
      <dgm:spPr/>
    </dgm:pt>
    <dgm:pt modelId="{12AFEE37-88EE-4BBA-B497-23F82671E35D}" type="pres">
      <dgm:prSet presAssocID="{E8DBCAFF-84AD-4C76-8436-4A41BFA1DBA5}" presName="bgRect" presStyleLbl="bgShp" presStyleIdx="4" presStyleCnt="7"/>
      <dgm:spPr/>
    </dgm:pt>
    <dgm:pt modelId="{C53FB83C-8C1D-4556-9234-11E307F44D73}" type="pres">
      <dgm:prSet presAssocID="{E8DBCAFF-84AD-4C76-8436-4A41BFA1DBA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CF560E1-F4F7-4A3B-8BE1-CFEB39C83AC2}" type="pres">
      <dgm:prSet presAssocID="{E8DBCAFF-84AD-4C76-8436-4A41BFA1DBA5}" presName="spaceRect" presStyleCnt="0"/>
      <dgm:spPr/>
    </dgm:pt>
    <dgm:pt modelId="{13126C8C-9F58-4AA7-A8FF-2912064F8E6C}" type="pres">
      <dgm:prSet presAssocID="{E8DBCAFF-84AD-4C76-8436-4A41BFA1DBA5}" presName="parTx" presStyleLbl="revTx" presStyleIdx="4" presStyleCnt="7">
        <dgm:presLayoutVars>
          <dgm:chMax val="0"/>
          <dgm:chPref val="0"/>
        </dgm:presLayoutVars>
      </dgm:prSet>
      <dgm:spPr/>
    </dgm:pt>
    <dgm:pt modelId="{ADAFB012-CD2E-44C1-BCF7-5FB041C46CA7}" type="pres">
      <dgm:prSet presAssocID="{EEAD1E54-08F1-4F53-9F77-1FAB4FD5D4ED}" presName="sibTrans" presStyleCnt="0"/>
      <dgm:spPr/>
    </dgm:pt>
    <dgm:pt modelId="{18506000-AFE0-4DA3-91B4-5241F1C580AD}" type="pres">
      <dgm:prSet presAssocID="{D517341B-3009-4DA5-81EA-6BD4E7207213}" presName="compNode" presStyleCnt="0"/>
      <dgm:spPr/>
    </dgm:pt>
    <dgm:pt modelId="{EC62E971-697A-469F-A4EE-FE3CBC5407A6}" type="pres">
      <dgm:prSet presAssocID="{D517341B-3009-4DA5-81EA-6BD4E7207213}" presName="bgRect" presStyleLbl="bgShp" presStyleIdx="5" presStyleCnt="7"/>
      <dgm:spPr/>
    </dgm:pt>
    <dgm:pt modelId="{B0B8F004-BBA6-4231-8E60-3506D7159134}" type="pres">
      <dgm:prSet presAssocID="{D517341B-3009-4DA5-81EA-6BD4E720721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615EA36-9940-4EF4-8EA6-3A9E0F3484BB}" type="pres">
      <dgm:prSet presAssocID="{D517341B-3009-4DA5-81EA-6BD4E7207213}" presName="spaceRect" presStyleCnt="0"/>
      <dgm:spPr/>
    </dgm:pt>
    <dgm:pt modelId="{D42CEBE7-8F29-4C03-A74C-9E2BD70984A6}" type="pres">
      <dgm:prSet presAssocID="{D517341B-3009-4DA5-81EA-6BD4E7207213}" presName="parTx" presStyleLbl="revTx" presStyleIdx="5" presStyleCnt="7">
        <dgm:presLayoutVars>
          <dgm:chMax val="0"/>
          <dgm:chPref val="0"/>
        </dgm:presLayoutVars>
      </dgm:prSet>
      <dgm:spPr/>
    </dgm:pt>
    <dgm:pt modelId="{76D56854-138D-4B22-936A-3261E8B15A1F}" type="pres">
      <dgm:prSet presAssocID="{EBD0EA92-07BD-4954-AEA9-64AB734CF80E}" presName="sibTrans" presStyleCnt="0"/>
      <dgm:spPr/>
    </dgm:pt>
    <dgm:pt modelId="{4C1AA938-04D3-4839-BB47-897CA516B395}" type="pres">
      <dgm:prSet presAssocID="{407DB960-8EBB-405B-9DEF-88A2C11F1D71}" presName="compNode" presStyleCnt="0"/>
      <dgm:spPr/>
    </dgm:pt>
    <dgm:pt modelId="{4BBCBA22-8712-4781-8013-FB308BC5A781}" type="pres">
      <dgm:prSet presAssocID="{407DB960-8EBB-405B-9DEF-88A2C11F1D71}" presName="bgRect" presStyleLbl="bgShp" presStyleIdx="6" presStyleCnt="7"/>
      <dgm:spPr/>
    </dgm:pt>
    <dgm:pt modelId="{5FEE1915-E17F-489A-B842-07CC31292B51}" type="pres">
      <dgm:prSet presAssocID="{407DB960-8EBB-405B-9DEF-88A2C11F1D7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A3FD34DE-C299-4E17-8611-1DEFBD181711}" type="pres">
      <dgm:prSet presAssocID="{407DB960-8EBB-405B-9DEF-88A2C11F1D71}" presName="spaceRect" presStyleCnt="0"/>
      <dgm:spPr/>
    </dgm:pt>
    <dgm:pt modelId="{3EDE72A7-1FF6-4E84-A1FF-E2EBBD99C584}" type="pres">
      <dgm:prSet presAssocID="{407DB960-8EBB-405B-9DEF-88A2C11F1D7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E861D11-8E69-4DF7-BDD6-6E456C9DFE36}" srcId="{41D87642-6507-47B0-B60D-3BBF36545461}" destId="{407DB960-8EBB-405B-9DEF-88A2C11F1D71}" srcOrd="6" destOrd="0" parTransId="{9873ABD2-A062-4CDC-80BA-571CA4940B98}" sibTransId="{764674C0-337D-40C7-B1B9-C694B7FB5FB7}"/>
    <dgm:cxn modelId="{58EA6E15-3782-48A6-BD45-F27E8F95BE4E}" srcId="{41D87642-6507-47B0-B60D-3BBF36545461}" destId="{D517341B-3009-4DA5-81EA-6BD4E7207213}" srcOrd="5" destOrd="0" parTransId="{18AD017C-178E-4CAD-BC39-1BCE3009F313}" sibTransId="{EBD0EA92-07BD-4954-AEA9-64AB734CF80E}"/>
    <dgm:cxn modelId="{9E4C1217-A7C4-400B-BBA8-064B5CCFF4FD}" type="presOf" srcId="{96B03DB2-6E4E-462B-8649-8E04DD250271}" destId="{4D10D191-84E4-4E54-8F9C-2F700F62DA3C}" srcOrd="0" destOrd="0" presId="urn:microsoft.com/office/officeart/2018/2/layout/IconVerticalSolidList"/>
    <dgm:cxn modelId="{2364E625-2C2E-4ABC-A2DE-7A1D1EEE6BBC}" type="presOf" srcId="{600EB0CA-BF9B-4734-8120-E1096CCE8AA4}" destId="{7078BB19-F7A9-437A-BD12-B6458EAF459C}" srcOrd="0" destOrd="0" presId="urn:microsoft.com/office/officeart/2018/2/layout/IconVerticalSolidList"/>
    <dgm:cxn modelId="{C574A139-4090-4CAA-A1EE-C21F2F6AC4E0}" type="presOf" srcId="{9A9B9A8B-2F8E-44AE-84CF-5F2E16D1A8A0}" destId="{169885D8-9AD3-42FB-8843-5CED304B0BBE}" srcOrd="0" destOrd="0" presId="urn:microsoft.com/office/officeart/2018/2/layout/IconVerticalSolidList"/>
    <dgm:cxn modelId="{8C716974-F9C2-4C7D-ABCF-CD3F09F40758}" type="presOf" srcId="{407DB960-8EBB-405B-9DEF-88A2C11F1D71}" destId="{3EDE72A7-1FF6-4E84-A1FF-E2EBBD99C584}" srcOrd="0" destOrd="0" presId="urn:microsoft.com/office/officeart/2018/2/layout/IconVerticalSolidList"/>
    <dgm:cxn modelId="{1895D777-89EE-4EDE-A9F0-3F7DCD48B56C}" srcId="{41D87642-6507-47B0-B60D-3BBF36545461}" destId="{9A9B9A8B-2F8E-44AE-84CF-5F2E16D1A8A0}" srcOrd="0" destOrd="0" parTransId="{593BDC8A-B56C-4FEC-92E4-EAE0D660A4F0}" sibTransId="{210172A1-25AD-4347-98AF-EA1F18DD53F2}"/>
    <dgm:cxn modelId="{B3ACB680-291B-4C72-BEAC-727CB1D396C3}" type="presOf" srcId="{1A3DCEEF-D30A-45C9-93A8-1384B63F1AD2}" destId="{E0DEA06B-14F7-4E22-8C62-5A13CF96344E}" srcOrd="0" destOrd="0" presId="urn:microsoft.com/office/officeart/2018/2/layout/IconVerticalSolidList"/>
    <dgm:cxn modelId="{F64B49B6-4FE7-4262-8471-2F4BF74A9C4A}" srcId="{41D87642-6507-47B0-B60D-3BBF36545461}" destId="{600EB0CA-BF9B-4734-8120-E1096CCE8AA4}" srcOrd="1" destOrd="0" parTransId="{20544A4C-3583-4136-B441-F11C34A65F6C}" sibTransId="{1F561D99-BD17-4C14-B0E2-22B9CCD1152A}"/>
    <dgm:cxn modelId="{AF1D06BE-49AC-4AE9-BD58-CC9C5B43B472}" type="presOf" srcId="{E8DBCAFF-84AD-4C76-8436-4A41BFA1DBA5}" destId="{13126C8C-9F58-4AA7-A8FF-2912064F8E6C}" srcOrd="0" destOrd="0" presId="urn:microsoft.com/office/officeart/2018/2/layout/IconVerticalSolidList"/>
    <dgm:cxn modelId="{447E0FC5-2C5B-4064-B58F-FF418E29ED1F}" srcId="{41D87642-6507-47B0-B60D-3BBF36545461}" destId="{1A3DCEEF-D30A-45C9-93A8-1384B63F1AD2}" srcOrd="3" destOrd="0" parTransId="{9A3933B1-FA8E-424B-BCD2-B08C70CBB47D}" sibTransId="{7CDAD4D1-0E6C-43D2-BDFE-943B38A5CDA6}"/>
    <dgm:cxn modelId="{A978B1C5-F8A7-4D4A-8ED9-0EABFD49971A}" type="presOf" srcId="{41D87642-6507-47B0-B60D-3BBF36545461}" destId="{DD4F5129-D0F0-4074-BA65-F631445A638E}" srcOrd="0" destOrd="0" presId="urn:microsoft.com/office/officeart/2018/2/layout/IconVerticalSolidList"/>
    <dgm:cxn modelId="{B9E84BDB-433F-4B42-A153-1D89BF888953}" type="presOf" srcId="{D517341B-3009-4DA5-81EA-6BD4E7207213}" destId="{D42CEBE7-8F29-4C03-A74C-9E2BD70984A6}" srcOrd="0" destOrd="0" presId="urn:microsoft.com/office/officeart/2018/2/layout/IconVerticalSolidList"/>
    <dgm:cxn modelId="{184F51DB-4DAB-4616-954B-225D422E335D}" srcId="{41D87642-6507-47B0-B60D-3BBF36545461}" destId="{96B03DB2-6E4E-462B-8649-8E04DD250271}" srcOrd="2" destOrd="0" parTransId="{146354A8-BC5E-48D5-80F7-FFC481B5E580}" sibTransId="{FE559BB8-39E6-4DD1-B267-AF1D05194552}"/>
    <dgm:cxn modelId="{76D0DAFD-FD55-4A22-9B50-56DA3C3A4E76}" srcId="{41D87642-6507-47B0-B60D-3BBF36545461}" destId="{E8DBCAFF-84AD-4C76-8436-4A41BFA1DBA5}" srcOrd="4" destOrd="0" parTransId="{B9339F32-5287-4514-9856-554200225A04}" sibTransId="{EEAD1E54-08F1-4F53-9F77-1FAB4FD5D4ED}"/>
    <dgm:cxn modelId="{9391A1F1-5D60-4D12-AF38-48837AED9DDA}" type="presParOf" srcId="{DD4F5129-D0F0-4074-BA65-F631445A638E}" destId="{4D364790-9188-40ED-AB1B-54BB80EFCBFD}" srcOrd="0" destOrd="0" presId="urn:microsoft.com/office/officeart/2018/2/layout/IconVerticalSolidList"/>
    <dgm:cxn modelId="{514E3D52-7328-4234-B465-F589D6A9467C}" type="presParOf" srcId="{4D364790-9188-40ED-AB1B-54BB80EFCBFD}" destId="{56023510-938E-42BC-9BA9-B69896D0698C}" srcOrd="0" destOrd="0" presId="urn:microsoft.com/office/officeart/2018/2/layout/IconVerticalSolidList"/>
    <dgm:cxn modelId="{EE75C9B5-B048-4502-AD30-1A8F42DDB6EE}" type="presParOf" srcId="{4D364790-9188-40ED-AB1B-54BB80EFCBFD}" destId="{DEC53725-2F1A-401A-8C33-5911398F5975}" srcOrd="1" destOrd="0" presId="urn:microsoft.com/office/officeart/2018/2/layout/IconVerticalSolidList"/>
    <dgm:cxn modelId="{93E3BCF3-610C-4F03-AC86-0C9FC7824F55}" type="presParOf" srcId="{4D364790-9188-40ED-AB1B-54BB80EFCBFD}" destId="{FB997A41-736D-4F01-869D-354914E09C89}" srcOrd="2" destOrd="0" presId="urn:microsoft.com/office/officeart/2018/2/layout/IconVerticalSolidList"/>
    <dgm:cxn modelId="{10E31FD4-F6DA-4EF7-8562-D6343570C5BD}" type="presParOf" srcId="{4D364790-9188-40ED-AB1B-54BB80EFCBFD}" destId="{169885D8-9AD3-42FB-8843-5CED304B0BBE}" srcOrd="3" destOrd="0" presId="urn:microsoft.com/office/officeart/2018/2/layout/IconVerticalSolidList"/>
    <dgm:cxn modelId="{6FD3D4B5-D79C-42CE-86BC-284B7D3CDC74}" type="presParOf" srcId="{DD4F5129-D0F0-4074-BA65-F631445A638E}" destId="{60D67820-1FAC-4D5F-885B-ABA3AFB27724}" srcOrd="1" destOrd="0" presId="urn:microsoft.com/office/officeart/2018/2/layout/IconVerticalSolidList"/>
    <dgm:cxn modelId="{5650105E-51F1-4B6C-8E14-DDDFA506144C}" type="presParOf" srcId="{DD4F5129-D0F0-4074-BA65-F631445A638E}" destId="{A185FB48-E444-4ACE-8039-4444552716FB}" srcOrd="2" destOrd="0" presId="urn:microsoft.com/office/officeart/2018/2/layout/IconVerticalSolidList"/>
    <dgm:cxn modelId="{F9F7F0F9-73E7-49D3-8307-7C7337D2633D}" type="presParOf" srcId="{A185FB48-E444-4ACE-8039-4444552716FB}" destId="{F9E2AFD8-A536-44FF-B2B3-1F574D4BAD56}" srcOrd="0" destOrd="0" presId="urn:microsoft.com/office/officeart/2018/2/layout/IconVerticalSolidList"/>
    <dgm:cxn modelId="{E81EA2EE-853B-49D0-AD86-E265550EA428}" type="presParOf" srcId="{A185FB48-E444-4ACE-8039-4444552716FB}" destId="{935717E6-778E-479F-8687-1126CCDB4CB9}" srcOrd="1" destOrd="0" presId="urn:microsoft.com/office/officeart/2018/2/layout/IconVerticalSolidList"/>
    <dgm:cxn modelId="{27485388-F130-4B6B-BAF6-4BB9B3C03CE9}" type="presParOf" srcId="{A185FB48-E444-4ACE-8039-4444552716FB}" destId="{FE11E3E3-68CA-4F7A-80E1-902F87AED932}" srcOrd="2" destOrd="0" presId="urn:microsoft.com/office/officeart/2018/2/layout/IconVerticalSolidList"/>
    <dgm:cxn modelId="{8AC99BE3-0BA5-41BE-BDC8-35FF7B2EFD75}" type="presParOf" srcId="{A185FB48-E444-4ACE-8039-4444552716FB}" destId="{7078BB19-F7A9-437A-BD12-B6458EAF459C}" srcOrd="3" destOrd="0" presId="urn:microsoft.com/office/officeart/2018/2/layout/IconVerticalSolidList"/>
    <dgm:cxn modelId="{AD493461-22B9-4311-B6AF-A0660A531BC6}" type="presParOf" srcId="{DD4F5129-D0F0-4074-BA65-F631445A638E}" destId="{A12BBDC1-07CD-4ACF-BB1C-6090DD495F72}" srcOrd="3" destOrd="0" presId="urn:microsoft.com/office/officeart/2018/2/layout/IconVerticalSolidList"/>
    <dgm:cxn modelId="{E5312ACF-29CD-4EA8-B573-39706E60479E}" type="presParOf" srcId="{DD4F5129-D0F0-4074-BA65-F631445A638E}" destId="{08D6535D-7A4F-46C7-BBAB-D9D05CD2DB77}" srcOrd="4" destOrd="0" presId="urn:microsoft.com/office/officeart/2018/2/layout/IconVerticalSolidList"/>
    <dgm:cxn modelId="{645B3EA6-629A-45A0-A2E8-61B973AEE9A3}" type="presParOf" srcId="{08D6535D-7A4F-46C7-BBAB-D9D05CD2DB77}" destId="{20DB7727-2060-49FA-8E1B-C9AD2513FBDC}" srcOrd="0" destOrd="0" presId="urn:microsoft.com/office/officeart/2018/2/layout/IconVerticalSolidList"/>
    <dgm:cxn modelId="{B64F0DC3-95B0-49AF-9620-A88A6FD02210}" type="presParOf" srcId="{08D6535D-7A4F-46C7-BBAB-D9D05CD2DB77}" destId="{0577E01F-0C09-4636-9E75-F263D43E5F19}" srcOrd="1" destOrd="0" presId="urn:microsoft.com/office/officeart/2018/2/layout/IconVerticalSolidList"/>
    <dgm:cxn modelId="{41438ABA-7B73-480B-A0CD-33C5F20FC9F5}" type="presParOf" srcId="{08D6535D-7A4F-46C7-BBAB-D9D05CD2DB77}" destId="{A1BB82AB-E312-4912-A941-B0A309F04224}" srcOrd="2" destOrd="0" presId="urn:microsoft.com/office/officeart/2018/2/layout/IconVerticalSolidList"/>
    <dgm:cxn modelId="{EA09F9E5-E344-4E02-B72A-56077F704486}" type="presParOf" srcId="{08D6535D-7A4F-46C7-BBAB-D9D05CD2DB77}" destId="{4D10D191-84E4-4E54-8F9C-2F700F62DA3C}" srcOrd="3" destOrd="0" presId="urn:microsoft.com/office/officeart/2018/2/layout/IconVerticalSolidList"/>
    <dgm:cxn modelId="{34E690D1-3132-4711-A935-FDD8EAF14B1B}" type="presParOf" srcId="{DD4F5129-D0F0-4074-BA65-F631445A638E}" destId="{61074AD0-65DB-4A0C-89B2-A623B9F4966F}" srcOrd="5" destOrd="0" presId="urn:microsoft.com/office/officeart/2018/2/layout/IconVerticalSolidList"/>
    <dgm:cxn modelId="{36FBE003-E130-4705-B191-3387E4FF15C2}" type="presParOf" srcId="{DD4F5129-D0F0-4074-BA65-F631445A638E}" destId="{337FB9A0-9088-4414-938D-EA3EA94A8588}" srcOrd="6" destOrd="0" presId="urn:microsoft.com/office/officeart/2018/2/layout/IconVerticalSolidList"/>
    <dgm:cxn modelId="{1D24E196-7436-4F40-9419-B6CFDD345D7A}" type="presParOf" srcId="{337FB9A0-9088-4414-938D-EA3EA94A8588}" destId="{5DE49F9F-056B-4DA3-9350-B34841E8BD3C}" srcOrd="0" destOrd="0" presId="urn:microsoft.com/office/officeart/2018/2/layout/IconVerticalSolidList"/>
    <dgm:cxn modelId="{6A413358-CB4C-4D94-9E27-10B663566FD9}" type="presParOf" srcId="{337FB9A0-9088-4414-938D-EA3EA94A8588}" destId="{B4743BD4-BA3E-4B5A-9398-ED0FA03B6B01}" srcOrd="1" destOrd="0" presId="urn:microsoft.com/office/officeart/2018/2/layout/IconVerticalSolidList"/>
    <dgm:cxn modelId="{2F39843F-31F9-41FE-A2A8-1ACC85C7D464}" type="presParOf" srcId="{337FB9A0-9088-4414-938D-EA3EA94A8588}" destId="{374857EA-116D-4AE3-95EE-5C32222165F7}" srcOrd="2" destOrd="0" presId="urn:microsoft.com/office/officeart/2018/2/layout/IconVerticalSolidList"/>
    <dgm:cxn modelId="{01F87AE3-9342-40A0-98A5-DDAB8B8C44C1}" type="presParOf" srcId="{337FB9A0-9088-4414-938D-EA3EA94A8588}" destId="{E0DEA06B-14F7-4E22-8C62-5A13CF96344E}" srcOrd="3" destOrd="0" presId="urn:microsoft.com/office/officeart/2018/2/layout/IconVerticalSolidList"/>
    <dgm:cxn modelId="{CC0DD868-08E2-411B-A191-1293451D35C8}" type="presParOf" srcId="{DD4F5129-D0F0-4074-BA65-F631445A638E}" destId="{F2D6EFD8-F576-465B-9D3D-9E4B30E2431E}" srcOrd="7" destOrd="0" presId="urn:microsoft.com/office/officeart/2018/2/layout/IconVerticalSolidList"/>
    <dgm:cxn modelId="{CFA5EBFE-E1AD-40D0-92CD-FBA34A4887ED}" type="presParOf" srcId="{DD4F5129-D0F0-4074-BA65-F631445A638E}" destId="{F28C4CC9-4829-447A-99EF-B835A9ED11E4}" srcOrd="8" destOrd="0" presId="urn:microsoft.com/office/officeart/2018/2/layout/IconVerticalSolidList"/>
    <dgm:cxn modelId="{9D9255DC-C197-4743-8A24-B04E92886D0D}" type="presParOf" srcId="{F28C4CC9-4829-447A-99EF-B835A9ED11E4}" destId="{12AFEE37-88EE-4BBA-B497-23F82671E35D}" srcOrd="0" destOrd="0" presId="urn:microsoft.com/office/officeart/2018/2/layout/IconVerticalSolidList"/>
    <dgm:cxn modelId="{17BD4968-470F-41F8-A654-B7029F73E39D}" type="presParOf" srcId="{F28C4CC9-4829-447A-99EF-B835A9ED11E4}" destId="{C53FB83C-8C1D-4556-9234-11E307F44D73}" srcOrd="1" destOrd="0" presId="urn:microsoft.com/office/officeart/2018/2/layout/IconVerticalSolidList"/>
    <dgm:cxn modelId="{C60CD198-6FEE-4E14-B5D1-47327AAFF13C}" type="presParOf" srcId="{F28C4CC9-4829-447A-99EF-B835A9ED11E4}" destId="{9CF560E1-F4F7-4A3B-8BE1-CFEB39C83AC2}" srcOrd="2" destOrd="0" presId="urn:microsoft.com/office/officeart/2018/2/layout/IconVerticalSolidList"/>
    <dgm:cxn modelId="{934948C5-B8DB-4179-B55A-8D51B5F5A680}" type="presParOf" srcId="{F28C4CC9-4829-447A-99EF-B835A9ED11E4}" destId="{13126C8C-9F58-4AA7-A8FF-2912064F8E6C}" srcOrd="3" destOrd="0" presId="urn:microsoft.com/office/officeart/2018/2/layout/IconVerticalSolidList"/>
    <dgm:cxn modelId="{86B2CC40-33C6-4B8D-AFD5-39FBCDBD5FF2}" type="presParOf" srcId="{DD4F5129-D0F0-4074-BA65-F631445A638E}" destId="{ADAFB012-CD2E-44C1-BCF7-5FB041C46CA7}" srcOrd="9" destOrd="0" presId="urn:microsoft.com/office/officeart/2018/2/layout/IconVerticalSolidList"/>
    <dgm:cxn modelId="{C0FA4AB0-0A91-4774-87AA-489A0925543D}" type="presParOf" srcId="{DD4F5129-D0F0-4074-BA65-F631445A638E}" destId="{18506000-AFE0-4DA3-91B4-5241F1C580AD}" srcOrd="10" destOrd="0" presId="urn:microsoft.com/office/officeart/2018/2/layout/IconVerticalSolidList"/>
    <dgm:cxn modelId="{29241638-0A0B-4A51-B95C-5C97A87AED9A}" type="presParOf" srcId="{18506000-AFE0-4DA3-91B4-5241F1C580AD}" destId="{EC62E971-697A-469F-A4EE-FE3CBC5407A6}" srcOrd="0" destOrd="0" presId="urn:microsoft.com/office/officeart/2018/2/layout/IconVerticalSolidList"/>
    <dgm:cxn modelId="{ABB3142C-37D4-4870-8B0A-0D92F4794B23}" type="presParOf" srcId="{18506000-AFE0-4DA3-91B4-5241F1C580AD}" destId="{B0B8F004-BBA6-4231-8E60-3506D7159134}" srcOrd="1" destOrd="0" presId="urn:microsoft.com/office/officeart/2018/2/layout/IconVerticalSolidList"/>
    <dgm:cxn modelId="{20D365EC-FFBB-4C13-A7F1-B676A67363E9}" type="presParOf" srcId="{18506000-AFE0-4DA3-91B4-5241F1C580AD}" destId="{C615EA36-9940-4EF4-8EA6-3A9E0F3484BB}" srcOrd="2" destOrd="0" presId="urn:microsoft.com/office/officeart/2018/2/layout/IconVerticalSolidList"/>
    <dgm:cxn modelId="{F7A92B58-4D7C-4005-9941-3CDF8589D7C0}" type="presParOf" srcId="{18506000-AFE0-4DA3-91B4-5241F1C580AD}" destId="{D42CEBE7-8F29-4C03-A74C-9E2BD70984A6}" srcOrd="3" destOrd="0" presId="urn:microsoft.com/office/officeart/2018/2/layout/IconVerticalSolidList"/>
    <dgm:cxn modelId="{4546D329-96BA-44A0-9F0C-953D8680E6E9}" type="presParOf" srcId="{DD4F5129-D0F0-4074-BA65-F631445A638E}" destId="{76D56854-138D-4B22-936A-3261E8B15A1F}" srcOrd="11" destOrd="0" presId="urn:microsoft.com/office/officeart/2018/2/layout/IconVerticalSolidList"/>
    <dgm:cxn modelId="{6E82D5A3-61B7-4F31-B908-2B241CFC8996}" type="presParOf" srcId="{DD4F5129-D0F0-4074-BA65-F631445A638E}" destId="{4C1AA938-04D3-4839-BB47-897CA516B395}" srcOrd="12" destOrd="0" presId="urn:microsoft.com/office/officeart/2018/2/layout/IconVerticalSolidList"/>
    <dgm:cxn modelId="{C1F640AE-5BB5-405D-986B-8F5C9647BE9F}" type="presParOf" srcId="{4C1AA938-04D3-4839-BB47-897CA516B395}" destId="{4BBCBA22-8712-4781-8013-FB308BC5A781}" srcOrd="0" destOrd="0" presId="urn:microsoft.com/office/officeart/2018/2/layout/IconVerticalSolidList"/>
    <dgm:cxn modelId="{96095859-EFE8-4D7A-8A50-36BA04F1BD0E}" type="presParOf" srcId="{4C1AA938-04D3-4839-BB47-897CA516B395}" destId="{5FEE1915-E17F-489A-B842-07CC31292B51}" srcOrd="1" destOrd="0" presId="urn:microsoft.com/office/officeart/2018/2/layout/IconVerticalSolidList"/>
    <dgm:cxn modelId="{6AEE5CF6-DA89-4252-9506-C5E3E4F7DEE2}" type="presParOf" srcId="{4C1AA938-04D3-4839-BB47-897CA516B395}" destId="{A3FD34DE-C299-4E17-8611-1DEFBD181711}" srcOrd="2" destOrd="0" presId="urn:microsoft.com/office/officeart/2018/2/layout/IconVerticalSolidList"/>
    <dgm:cxn modelId="{7DBC831F-FA6E-422B-A684-1F7A8EB55109}" type="presParOf" srcId="{4C1AA938-04D3-4839-BB47-897CA516B395}" destId="{3EDE72A7-1FF6-4E84-A1FF-E2EBBD99C5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A89A5-9E87-42FD-B748-DDA4E003E51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E9EFC3-C0F9-4B86-9A8C-BE81B2B9C1A8}">
      <dgm:prSet/>
      <dgm:spPr/>
      <dgm:t>
        <a:bodyPr/>
        <a:lstStyle/>
        <a:p>
          <a:r>
            <a:rPr lang="en-US"/>
            <a:t>Apparent Temperature</a:t>
          </a:r>
        </a:p>
      </dgm:t>
    </dgm:pt>
    <dgm:pt modelId="{023596B6-164A-4EF9-8305-F8AA1A86499A}" type="parTrans" cxnId="{568DA533-184E-4142-A1CD-D3EDE5EBEE3C}">
      <dgm:prSet/>
      <dgm:spPr/>
      <dgm:t>
        <a:bodyPr/>
        <a:lstStyle/>
        <a:p>
          <a:endParaRPr lang="en-US"/>
        </a:p>
      </dgm:t>
    </dgm:pt>
    <dgm:pt modelId="{71FD5D3A-99D5-4269-8FB9-729D001A24AA}" type="sibTrans" cxnId="{568DA533-184E-4142-A1CD-D3EDE5EBEE3C}">
      <dgm:prSet/>
      <dgm:spPr/>
      <dgm:t>
        <a:bodyPr/>
        <a:lstStyle/>
        <a:p>
          <a:endParaRPr lang="en-US"/>
        </a:p>
      </dgm:t>
    </dgm:pt>
    <dgm:pt modelId="{3B6DD0CF-4506-4ABB-A8FD-E14E49636E16}">
      <dgm:prSet/>
      <dgm:spPr/>
      <dgm:t>
        <a:bodyPr/>
        <a:lstStyle/>
        <a:p>
          <a:r>
            <a:rPr lang="en-US"/>
            <a:t>Cloud cover</a:t>
          </a:r>
        </a:p>
      </dgm:t>
    </dgm:pt>
    <dgm:pt modelId="{F8D3E2EB-9BFA-4001-A9A9-9CE670DAC3E6}" type="parTrans" cxnId="{A4C01975-5CC8-4540-899D-6E37489AA937}">
      <dgm:prSet/>
      <dgm:spPr/>
      <dgm:t>
        <a:bodyPr/>
        <a:lstStyle/>
        <a:p>
          <a:endParaRPr lang="en-US"/>
        </a:p>
      </dgm:t>
    </dgm:pt>
    <dgm:pt modelId="{C74DBF41-57B4-4BB0-9BAF-F1D354230C27}" type="sibTrans" cxnId="{A4C01975-5CC8-4540-899D-6E37489AA937}">
      <dgm:prSet/>
      <dgm:spPr/>
      <dgm:t>
        <a:bodyPr/>
        <a:lstStyle/>
        <a:p>
          <a:endParaRPr lang="en-US"/>
        </a:p>
      </dgm:t>
    </dgm:pt>
    <dgm:pt modelId="{D6A1309A-5BA4-405D-8B95-D731E4E6175E}">
      <dgm:prSet/>
      <dgm:spPr/>
      <dgm:t>
        <a:bodyPr/>
        <a:lstStyle/>
        <a:p>
          <a:r>
            <a:rPr lang="en-US"/>
            <a:t>Dewpoint</a:t>
          </a:r>
        </a:p>
      </dgm:t>
    </dgm:pt>
    <dgm:pt modelId="{CAAEFF48-289F-464D-9F7E-1D2EAF597891}" type="parTrans" cxnId="{7762AF78-44DB-4198-997D-9F31840C547E}">
      <dgm:prSet/>
      <dgm:spPr/>
      <dgm:t>
        <a:bodyPr/>
        <a:lstStyle/>
        <a:p>
          <a:endParaRPr lang="en-US"/>
        </a:p>
      </dgm:t>
    </dgm:pt>
    <dgm:pt modelId="{4AC4BC3E-0F74-47E0-A910-DB3D33D44D18}" type="sibTrans" cxnId="{7762AF78-44DB-4198-997D-9F31840C547E}">
      <dgm:prSet/>
      <dgm:spPr/>
      <dgm:t>
        <a:bodyPr/>
        <a:lstStyle/>
        <a:p>
          <a:endParaRPr lang="en-US"/>
        </a:p>
      </dgm:t>
    </dgm:pt>
    <dgm:pt modelId="{BB14868A-75E8-428D-8659-01D53D8AB995}">
      <dgm:prSet/>
      <dgm:spPr/>
      <dgm:t>
        <a:bodyPr/>
        <a:lstStyle/>
        <a:p>
          <a:r>
            <a:rPr lang="en-US" dirty="0"/>
            <a:t>Humidity</a:t>
          </a:r>
        </a:p>
      </dgm:t>
    </dgm:pt>
    <dgm:pt modelId="{F33CC90F-E997-47D2-9730-480FF905FD93}" type="parTrans" cxnId="{A4FCE05F-47A8-410D-92AE-29298468E44F}">
      <dgm:prSet/>
      <dgm:spPr/>
      <dgm:t>
        <a:bodyPr/>
        <a:lstStyle/>
        <a:p>
          <a:endParaRPr lang="en-US"/>
        </a:p>
      </dgm:t>
    </dgm:pt>
    <dgm:pt modelId="{A64B8D4D-BCB5-4828-8B0B-CEF5B04CE3A1}" type="sibTrans" cxnId="{A4FCE05F-47A8-410D-92AE-29298468E44F}">
      <dgm:prSet/>
      <dgm:spPr/>
      <dgm:t>
        <a:bodyPr/>
        <a:lstStyle/>
        <a:p>
          <a:endParaRPr lang="en-US"/>
        </a:p>
      </dgm:t>
    </dgm:pt>
    <dgm:pt modelId="{C388F993-B25B-42FF-932A-DD27E39FD23D}">
      <dgm:prSet/>
      <dgm:spPr/>
      <dgm:t>
        <a:bodyPr/>
        <a:lstStyle/>
        <a:p>
          <a:r>
            <a:rPr lang="en-US" dirty="0"/>
            <a:t>Icon</a:t>
          </a:r>
        </a:p>
      </dgm:t>
    </dgm:pt>
    <dgm:pt modelId="{9D624B8C-AC94-47C3-B930-CC8A92DDCC29}" type="parTrans" cxnId="{7182DDA3-CFE4-4216-ACAE-0462DACCF3AE}">
      <dgm:prSet/>
      <dgm:spPr/>
      <dgm:t>
        <a:bodyPr/>
        <a:lstStyle/>
        <a:p>
          <a:endParaRPr lang="en-US"/>
        </a:p>
      </dgm:t>
    </dgm:pt>
    <dgm:pt modelId="{FEFB77FA-0BCB-4EE4-91F4-FB515070F70C}" type="sibTrans" cxnId="{7182DDA3-CFE4-4216-ACAE-0462DACCF3AE}">
      <dgm:prSet/>
      <dgm:spPr/>
      <dgm:t>
        <a:bodyPr/>
        <a:lstStyle/>
        <a:p>
          <a:endParaRPr lang="en-US"/>
        </a:p>
      </dgm:t>
    </dgm:pt>
    <dgm:pt modelId="{F027E472-B256-480B-B86A-A816DD316651}">
      <dgm:prSet/>
      <dgm:spPr/>
      <dgm:t>
        <a:bodyPr/>
        <a:lstStyle/>
        <a:p>
          <a:r>
            <a:rPr lang="en-US"/>
            <a:t>Ozone</a:t>
          </a:r>
        </a:p>
      </dgm:t>
    </dgm:pt>
    <dgm:pt modelId="{1BCDDE60-9BBD-4DCA-AAA4-106E7209F110}" type="parTrans" cxnId="{4F6A748D-F508-41B7-A5DC-D37857317BDA}">
      <dgm:prSet/>
      <dgm:spPr/>
      <dgm:t>
        <a:bodyPr/>
        <a:lstStyle/>
        <a:p>
          <a:endParaRPr lang="en-US"/>
        </a:p>
      </dgm:t>
    </dgm:pt>
    <dgm:pt modelId="{B3349309-A337-475A-A8BA-F26398D8359F}" type="sibTrans" cxnId="{4F6A748D-F508-41B7-A5DC-D37857317BDA}">
      <dgm:prSet/>
      <dgm:spPr/>
      <dgm:t>
        <a:bodyPr/>
        <a:lstStyle/>
        <a:p>
          <a:endParaRPr lang="en-US"/>
        </a:p>
      </dgm:t>
    </dgm:pt>
    <dgm:pt modelId="{0607FF76-292E-4964-BBC7-C4A100E04052}">
      <dgm:prSet/>
      <dgm:spPr/>
      <dgm:t>
        <a:bodyPr/>
        <a:lstStyle/>
        <a:p>
          <a:r>
            <a:rPr lang="en-US" dirty="0"/>
            <a:t>Precipitation Intensity</a:t>
          </a:r>
        </a:p>
      </dgm:t>
    </dgm:pt>
    <dgm:pt modelId="{C9BD391D-601A-4E86-BC48-62EB228D9A84}" type="parTrans" cxnId="{6457E43F-8E2A-4F17-9F26-62805BC5CCAE}">
      <dgm:prSet/>
      <dgm:spPr/>
      <dgm:t>
        <a:bodyPr/>
        <a:lstStyle/>
        <a:p>
          <a:endParaRPr lang="en-US"/>
        </a:p>
      </dgm:t>
    </dgm:pt>
    <dgm:pt modelId="{66526B0F-257A-4627-9F62-DB4869C8FED5}" type="sibTrans" cxnId="{6457E43F-8E2A-4F17-9F26-62805BC5CCAE}">
      <dgm:prSet/>
      <dgm:spPr/>
      <dgm:t>
        <a:bodyPr/>
        <a:lstStyle/>
        <a:p>
          <a:endParaRPr lang="en-US"/>
        </a:p>
      </dgm:t>
    </dgm:pt>
    <dgm:pt modelId="{4A9E143C-4ACF-437A-A140-6DA42EDE3652}">
      <dgm:prSet/>
      <dgm:spPr/>
      <dgm:t>
        <a:bodyPr/>
        <a:lstStyle/>
        <a:p>
          <a:r>
            <a:rPr lang="en-US" dirty="0"/>
            <a:t>Precipitation Probability</a:t>
          </a:r>
        </a:p>
      </dgm:t>
    </dgm:pt>
    <dgm:pt modelId="{80E04347-FA5D-426D-9BD8-CAB8DB0F3581}" type="parTrans" cxnId="{AC4BC319-6428-49CC-9445-5CE854950BA8}">
      <dgm:prSet/>
      <dgm:spPr/>
      <dgm:t>
        <a:bodyPr/>
        <a:lstStyle/>
        <a:p>
          <a:endParaRPr lang="en-US"/>
        </a:p>
      </dgm:t>
    </dgm:pt>
    <dgm:pt modelId="{E3A65293-2AFB-4065-AE81-EC5039C17C83}" type="sibTrans" cxnId="{AC4BC319-6428-49CC-9445-5CE854950BA8}">
      <dgm:prSet/>
      <dgm:spPr/>
      <dgm:t>
        <a:bodyPr/>
        <a:lstStyle/>
        <a:p>
          <a:endParaRPr lang="en-US"/>
        </a:p>
      </dgm:t>
    </dgm:pt>
    <dgm:pt modelId="{A93E69E0-5222-4AF4-A243-041C8E52EB03}">
      <dgm:prSet/>
      <dgm:spPr/>
      <dgm:t>
        <a:bodyPr/>
        <a:lstStyle/>
        <a:p>
          <a:r>
            <a:rPr lang="en-US" dirty="0"/>
            <a:t>Pressure</a:t>
          </a:r>
        </a:p>
      </dgm:t>
    </dgm:pt>
    <dgm:pt modelId="{35A801AD-B04B-42D7-BB85-EB6E75C62AE0}" type="parTrans" cxnId="{7EBB85A9-1385-4DBE-A282-3421C8F46DAD}">
      <dgm:prSet/>
      <dgm:spPr/>
      <dgm:t>
        <a:bodyPr/>
        <a:lstStyle/>
        <a:p>
          <a:endParaRPr lang="en-US"/>
        </a:p>
      </dgm:t>
    </dgm:pt>
    <dgm:pt modelId="{63A42AE3-AEFB-48EE-93E2-D59C34389211}" type="sibTrans" cxnId="{7EBB85A9-1385-4DBE-A282-3421C8F46DAD}">
      <dgm:prSet/>
      <dgm:spPr/>
      <dgm:t>
        <a:bodyPr/>
        <a:lstStyle/>
        <a:p>
          <a:endParaRPr lang="en-US"/>
        </a:p>
      </dgm:t>
    </dgm:pt>
    <dgm:pt modelId="{D0B781B1-1A06-4D64-9C4B-9506D11347FD}">
      <dgm:prSet/>
      <dgm:spPr/>
      <dgm:t>
        <a:bodyPr/>
        <a:lstStyle/>
        <a:p>
          <a:r>
            <a:rPr lang="en-US"/>
            <a:t>Summary</a:t>
          </a:r>
        </a:p>
      </dgm:t>
    </dgm:pt>
    <dgm:pt modelId="{4C85B5A3-00A4-4FEB-8068-9B634A72808B}" type="parTrans" cxnId="{F0DA213A-BFBB-4E37-9054-CC6EB0A8D598}">
      <dgm:prSet/>
      <dgm:spPr/>
      <dgm:t>
        <a:bodyPr/>
        <a:lstStyle/>
        <a:p>
          <a:endParaRPr lang="en-US"/>
        </a:p>
      </dgm:t>
    </dgm:pt>
    <dgm:pt modelId="{C07164F8-4CB4-4667-AA90-B04266EAF84D}" type="sibTrans" cxnId="{F0DA213A-BFBB-4E37-9054-CC6EB0A8D598}">
      <dgm:prSet/>
      <dgm:spPr/>
      <dgm:t>
        <a:bodyPr/>
        <a:lstStyle/>
        <a:p>
          <a:endParaRPr lang="en-US"/>
        </a:p>
      </dgm:t>
    </dgm:pt>
    <dgm:pt modelId="{609CA0DC-3FEB-4C96-A4BF-B31B932BE1C6}">
      <dgm:prSet/>
      <dgm:spPr/>
      <dgm:t>
        <a:bodyPr/>
        <a:lstStyle/>
        <a:p>
          <a:r>
            <a:rPr lang="en-US"/>
            <a:t>Temperature</a:t>
          </a:r>
        </a:p>
      </dgm:t>
    </dgm:pt>
    <dgm:pt modelId="{AC16B485-BA02-451F-843D-3BF21A6F4B3C}" type="parTrans" cxnId="{620A1BFC-6AB1-407D-976D-EE3488138473}">
      <dgm:prSet/>
      <dgm:spPr/>
      <dgm:t>
        <a:bodyPr/>
        <a:lstStyle/>
        <a:p>
          <a:endParaRPr lang="en-US"/>
        </a:p>
      </dgm:t>
    </dgm:pt>
    <dgm:pt modelId="{42B5209D-B5CF-40B6-94D7-4A9BA67EF287}" type="sibTrans" cxnId="{620A1BFC-6AB1-407D-976D-EE3488138473}">
      <dgm:prSet/>
      <dgm:spPr/>
      <dgm:t>
        <a:bodyPr/>
        <a:lstStyle/>
        <a:p>
          <a:endParaRPr lang="en-US"/>
        </a:p>
      </dgm:t>
    </dgm:pt>
    <dgm:pt modelId="{92B66523-6642-408C-98AA-11100C640A9A}">
      <dgm:prSet/>
      <dgm:spPr/>
      <dgm:t>
        <a:bodyPr/>
        <a:lstStyle/>
        <a:p>
          <a:r>
            <a:rPr lang="en-US"/>
            <a:t>UV Index</a:t>
          </a:r>
        </a:p>
      </dgm:t>
    </dgm:pt>
    <dgm:pt modelId="{74CE9158-A3C9-456C-B27C-2EF766BF6A39}" type="parTrans" cxnId="{CBDDFE28-2837-4AB5-A495-DE317E6D8EC4}">
      <dgm:prSet/>
      <dgm:spPr/>
      <dgm:t>
        <a:bodyPr/>
        <a:lstStyle/>
        <a:p>
          <a:endParaRPr lang="en-US"/>
        </a:p>
      </dgm:t>
    </dgm:pt>
    <dgm:pt modelId="{C5F3063F-75C4-4EE3-AB55-F1272D341E7F}" type="sibTrans" cxnId="{CBDDFE28-2837-4AB5-A495-DE317E6D8EC4}">
      <dgm:prSet/>
      <dgm:spPr/>
      <dgm:t>
        <a:bodyPr/>
        <a:lstStyle/>
        <a:p>
          <a:endParaRPr lang="en-US"/>
        </a:p>
      </dgm:t>
    </dgm:pt>
    <dgm:pt modelId="{806864FB-7319-417E-A8CC-A186BFE3FC8E}">
      <dgm:prSet/>
      <dgm:spPr/>
      <dgm:t>
        <a:bodyPr/>
        <a:lstStyle/>
        <a:p>
          <a:r>
            <a:rPr lang="en-US"/>
            <a:t>Visibility</a:t>
          </a:r>
        </a:p>
      </dgm:t>
    </dgm:pt>
    <dgm:pt modelId="{CBAC13E1-AD33-4086-B4E5-860201C7CE4B}" type="parTrans" cxnId="{CDF88231-B78D-413B-9AB0-0202464B98C4}">
      <dgm:prSet/>
      <dgm:spPr/>
      <dgm:t>
        <a:bodyPr/>
        <a:lstStyle/>
        <a:p>
          <a:endParaRPr lang="en-US"/>
        </a:p>
      </dgm:t>
    </dgm:pt>
    <dgm:pt modelId="{62B60141-40A7-459B-9C15-4CDA25D0E6E7}" type="sibTrans" cxnId="{CDF88231-B78D-413B-9AB0-0202464B98C4}">
      <dgm:prSet/>
      <dgm:spPr/>
      <dgm:t>
        <a:bodyPr/>
        <a:lstStyle/>
        <a:p>
          <a:endParaRPr lang="en-US"/>
        </a:p>
      </dgm:t>
    </dgm:pt>
    <dgm:pt modelId="{88160659-9A37-4F90-917A-EA2233DA7231}">
      <dgm:prSet/>
      <dgm:spPr/>
      <dgm:t>
        <a:bodyPr/>
        <a:lstStyle/>
        <a:p>
          <a:r>
            <a:rPr lang="en-US"/>
            <a:t>Wind Bearing</a:t>
          </a:r>
        </a:p>
      </dgm:t>
    </dgm:pt>
    <dgm:pt modelId="{8A154294-6F63-4CA6-AE1E-F76A648595D6}" type="parTrans" cxnId="{9372B3B4-F552-4E03-B914-EB07A61CBB2B}">
      <dgm:prSet/>
      <dgm:spPr/>
      <dgm:t>
        <a:bodyPr/>
        <a:lstStyle/>
        <a:p>
          <a:endParaRPr lang="en-US"/>
        </a:p>
      </dgm:t>
    </dgm:pt>
    <dgm:pt modelId="{425D5EB6-003B-4E1B-8873-7CADB96EC324}" type="sibTrans" cxnId="{9372B3B4-F552-4E03-B914-EB07A61CBB2B}">
      <dgm:prSet/>
      <dgm:spPr/>
      <dgm:t>
        <a:bodyPr/>
        <a:lstStyle/>
        <a:p>
          <a:endParaRPr lang="en-US"/>
        </a:p>
      </dgm:t>
    </dgm:pt>
    <dgm:pt modelId="{A4C97159-0F09-40A4-A516-7BE3C3DF505E}">
      <dgm:prSet/>
      <dgm:spPr/>
      <dgm:t>
        <a:bodyPr/>
        <a:lstStyle/>
        <a:p>
          <a:r>
            <a:rPr lang="en-US"/>
            <a:t>Wind Gust</a:t>
          </a:r>
        </a:p>
      </dgm:t>
    </dgm:pt>
    <dgm:pt modelId="{FF402867-1C8F-4425-8CB6-784371EAA7D4}" type="parTrans" cxnId="{4C6F9666-EA6C-40FF-A1C2-886D9C755880}">
      <dgm:prSet/>
      <dgm:spPr/>
      <dgm:t>
        <a:bodyPr/>
        <a:lstStyle/>
        <a:p>
          <a:endParaRPr lang="en-US"/>
        </a:p>
      </dgm:t>
    </dgm:pt>
    <dgm:pt modelId="{679F2A97-3F73-49D9-90E3-876FD1AA28E1}" type="sibTrans" cxnId="{4C6F9666-EA6C-40FF-A1C2-886D9C755880}">
      <dgm:prSet/>
      <dgm:spPr/>
      <dgm:t>
        <a:bodyPr/>
        <a:lstStyle/>
        <a:p>
          <a:endParaRPr lang="en-US"/>
        </a:p>
      </dgm:t>
    </dgm:pt>
    <dgm:pt modelId="{E3F3D61D-C537-409B-9A4A-A0DD81C51641}">
      <dgm:prSet/>
      <dgm:spPr/>
      <dgm:t>
        <a:bodyPr/>
        <a:lstStyle/>
        <a:p>
          <a:r>
            <a:rPr lang="en-US"/>
            <a:t>Wind Speed</a:t>
          </a:r>
        </a:p>
      </dgm:t>
    </dgm:pt>
    <dgm:pt modelId="{D5930ADE-1E41-4B10-87DE-AE62773476D6}" type="parTrans" cxnId="{50EFF18B-26FE-4C10-9752-DC276EC6ECB0}">
      <dgm:prSet/>
      <dgm:spPr/>
      <dgm:t>
        <a:bodyPr/>
        <a:lstStyle/>
        <a:p>
          <a:endParaRPr lang="en-US"/>
        </a:p>
      </dgm:t>
    </dgm:pt>
    <dgm:pt modelId="{E59C3DAA-489A-4012-B53D-CF7DA39AA274}" type="sibTrans" cxnId="{50EFF18B-26FE-4C10-9752-DC276EC6ECB0}">
      <dgm:prSet/>
      <dgm:spPr/>
      <dgm:t>
        <a:bodyPr/>
        <a:lstStyle/>
        <a:p>
          <a:endParaRPr lang="en-US"/>
        </a:p>
      </dgm:t>
    </dgm:pt>
    <dgm:pt modelId="{8B6AEE9D-8297-4BCB-8E21-C216A060B39B}" type="pres">
      <dgm:prSet presAssocID="{9A6A89A5-9E87-42FD-B748-DDA4E003E51E}" presName="Name0" presStyleCnt="0">
        <dgm:presLayoutVars>
          <dgm:dir/>
          <dgm:animLvl val="lvl"/>
          <dgm:resizeHandles val="exact"/>
        </dgm:presLayoutVars>
      </dgm:prSet>
      <dgm:spPr/>
    </dgm:pt>
    <dgm:pt modelId="{5B96C151-7564-4A5B-9C90-868598B0C1DE}" type="pres">
      <dgm:prSet presAssocID="{A6E9EFC3-C0F9-4B86-9A8C-BE81B2B9C1A8}" presName="linNode" presStyleCnt="0"/>
      <dgm:spPr/>
    </dgm:pt>
    <dgm:pt modelId="{2675097D-2947-46D7-9E6A-91074CA66B7C}" type="pres">
      <dgm:prSet presAssocID="{A6E9EFC3-C0F9-4B86-9A8C-BE81B2B9C1A8}" presName="parentText" presStyleLbl="node1" presStyleIdx="0" presStyleCnt="16">
        <dgm:presLayoutVars>
          <dgm:chMax val="1"/>
          <dgm:bulletEnabled val="1"/>
        </dgm:presLayoutVars>
      </dgm:prSet>
      <dgm:spPr/>
    </dgm:pt>
    <dgm:pt modelId="{47490975-EB18-4B79-B613-B667496FB5AD}" type="pres">
      <dgm:prSet presAssocID="{71FD5D3A-99D5-4269-8FB9-729D001A24AA}" presName="sp" presStyleCnt="0"/>
      <dgm:spPr/>
    </dgm:pt>
    <dgm:pt modelId="{8DE6346E-78C1-49AC-B5E4-60F8D37C85F8}" type="pres">
      <dgm:prSet presAssocID="{3B6DD0CF-4506-4ABB-A8FD-E14E49636E16}" presName="linNode" presStyleCnt="0"/>
      <dgm:spPr/>
    </dgm:pt>
    <dgm:pt modelId="{2398771A-6C13-4CC2-8BF5-6BFF28300F8D}" type="pres">
      <dgm:prSet presAssocID="{3B6DD0CF-4506-4ABB-A8FD-E14E49636E16}" presName="parentText" presStyleLbl="node1" presStyleIdx="1" presStyleCnt="16">
        <dgm:presLayoutVars>
          <dgm:chMax val="1"/>
          <dgm:bulletEnabled val="1"/>
        </dgm:presLayoutVars>
      </dgm:prSet>
      <dgm:spPr/>
    </dgm:pt>
    <dgm:pt modelId="{33DEA784-61FD-475B-8E2F-F592E5C15C59}" type="pres">
      <dgm:prSet presAssocID="{C74DBF41-57B4-4BB0-9BAF-F1D354230C27}" presName="sp" presStyleCnt="0"/>
      <dgm:spPr/>
    </dgm:pt>
    <dgm:pt modelId="{ADC289BB-DBD3-483A-ADCB-B13267E4EE45}" type="pres">
      <dgm:prSet presAssocID="{D6A1309A-5BA4-405D-8B95-D731E4E6175E}" presName="linNode" presStyleCnt="0"/>
      <dgm:spPr/>
    </dgm:pt>
    <dgm:pt modelId="{B7BA54B9-3301-43DC-A4CC-28E1625CD05D}" type="pres">
      <dgm:prSet presAssocID="{D6A1309A-5BA4-405D-8B95-D731E4E6175E}" presName="parentText" presStyleLbl="node1" presStyleIdx="2" presStyleCnt="16">
        <dgm:presLayoutVars>
          <dgm:chMax val="1"/>
          <dgm:bulletEnabled val="1"/>
        </dgm:presLayoutVars>
      </dgm:prSet>
      <dgm:spPr/>
    </dgm:pt>
    <dgm:pt modelId="{7D69B532-2DC7-4E71-99D9-16DEB50B6812}" type="pres">
      <dgm:prSet presAssocID="{4AC4BC3E-0F74-47E0-A910-DB3D33D44D18}" presName="sp" presStyleCnt="0"/>
      <dgm:spPr/>
    </dgm:pt>
    <dgm:pt modelId="{9D31A879-3257-448F-86DD-A11C91EC5620}" type="pres">
      <dgm:prSet presAssocID="{BB14868A-75E8-428D-8659-01D53D8AB995}" presName="linNode" presStyleCnt="0"/>
      <dgm:spPr/>
    </dgm:pt>
    <dgm:pt modelId="{E0ADDF0B-37A4-492C-8147-5F2056094EF8}" type="pres">
      <dgm:prSet presAssocID="{BB14868A-75E8-428D-8659-01D53D8AB995}" presName="parentText" presStyleLbl="node1" presStyleIdx="3" presStyleCnt="16">
        <dgm:presLayoutVars>
          <dgm:chMax val="1"/>
          <dgm:bulletEnabled val="1"/>
        </dgm:presLayoutVars>
      </dgm:prSet>
      <dgm:spPr/>
    </dgm:pt>
    <dgm:pt modelId="{B7C07902-2734-4C9E-B122-83B77A4082D4}" type="pres">
      <dgm:prSet presAssocID="{A64B8D4D-BCB5-4828-8B0B-CEF5B04CE3A1}" presName="sp" presStyleCnt="0"/>
      <dgm:spPr/>
    </dgm:pt>
    <dgm:pt modelId="{A3F03EF3-FF30-46C2-BD28-06D567A91B91}" type="pres">
      <dgm:prSet presAssocID="{C388F993-B25B-42FF-932A-DD27E39FD23D}" presName="linNode" presStyleCnt="0"/>
      <dgm:spPr/>
    </dgm:pt>
    <dgm:pt modelId="{FE53CA77-ADC6-4ABD-AC3D-D549DCB09B20}" type="pres">
      <dgm:prSet presAssocID="{C388F993-B25B-42FF-932A-DD27E39FD23D}" presName="parentText" presStyleLbl="node1" presStyleIdx="4" presStyleCnt="16">
        <dgm:presLayoutVars>
          <dgm:chMax val="1"/>
          <dgm:bulletEnabled val="1"/>
        </dgm:presLayoutVars>
      </dgm:prSet>
      <dgm:spPr/>
    </dgm:pt>
    <dgm:pt modelId="{CE5531CB-B84D-4DCB-8F8B-8763A432B5F3}" type="pres">
      <dgm:prSet presAssocID="{FEFB77FA-0BCB-4EE4-91F4-FB515070F70C}" presName="sp" presStyleCnt="0"/>
      <dgm:spPr/>
    </dgm:pt>
    <dgm:pt modelId="{41023734-17A7-489A-9CB5-537D1996C42A}" type="pres">
      <dgm:prSet presAssocID="{F027E472-B256-480B-B86A-A816DD316651}" presName="linNode" presStyleCnt="0"/>
      <dgm:spPr/>
    </dgm:pt>
    <dgm:pt modelId="{AAC0B921-781C-49FD-873E-DCFE9AE399BF}" type="pres">
      <dgm:prSet presAssocID="{F027E472-B256-480B-B86A-A816DD316651}" presName="parentText" presStyleLbl="node1" presStyleIdx="5" presStyleCnt="16">
        <dgm:presLayoutVars>
          <dgm:chMax val="1"/>
          <dgm:bulletEnabled val="1"/>
        </dgm:presLayoutVars>
      </dgm:prSet>
      <dgm:spPr/>
    </dgm:pt>
    <dgm:pt modelId="{8C0720D8-9545-4E6E-A7F3-AD7E2DC3A4F8}" type="pres">
      <dgm:prSet presAssocID="{B3349309-A337-475A-A8BA-F26398D8359F}" presName="sp" presStyleCnt="0"/>
      <dgm:spPr/>
    </dgm:pt>
    <dgm:pt modelId="{CC37DF85-8CBE-4F9B-AB73-AF29F83781DC}" type="pres">
      <dgm:prSet presAssocID="{0607FF76-292E-4964-BBC7-C4A100E04052}" presName="linNode" presStyleCnt="0"/>
      <dgm:spPr/>
    </dgm:pt>
    <dgm:pt modelId="{40B683D4-F585-4CE2-B4F1-072B85951701}" type="pres">
      <dgm:prSet presAssocID="{0607FF76-292E-4964-BBC7-C4A100E04052}" presName="parentText" presStyleLbl="node1" presStyleIdx="6" presStyleCnt="16">
        <dgm:presLayoutVars>
          <dgm:chMax val="1"/>
          <dgm:bulletEnabled val="1"/>
        </dgm:presLayoutVars>
      </dgm:prSet>
      <dgm:spPr/>
    </dgm:pt>
    <dgm:pt modelId="{8A7BA3AA-E54E-4741-978A-492734476E0F}" type="pres">
      <dgm:prSet presAssocID="{66526B0F-257A-4627-9F62-DB4869C8FED5}" presName="sp" presStyleCnt="0"/>
      <dgm:spPr/>
    </dgm:pt>
    <dgm:pt modelId="{5EB74A7A-2918-450D-A86E-7E74F82DCBEA}" type="pres">
      <dgm:prSet presAssocID="{4A9E143C-4ACF-437A-A140-6DA42EDE3652}" presName="linNode" presStyleCnt="0"/>
      <dgm:spPr/>
    </dgm:pt>
    <dgm:pt modelId="{3CE22F5C-72C5-4455-A87A-6962FE4FEBC9}" type="pres">
      <dgm:prSet presAssocID="{4A9E143C-4ACF-437A-A140-6DA42EDE3652}" presName="parentText" presStyleLbl="node1" presStyleIdx="7" presStyleCnt="16">
        <dgm:presLayoutVars>
          <dgm:chMax val="1"/>
          <dgm:bulletEnabled val="1"/>
        </dgm:presLayoutVars>
      </dgm:prSet>
      <dgm:spPr/>
    </dgm:pt>
    <dgm:pt modelId="{E10FED11-5C06-463D-9303-93DD25C67A35}" type="pres">
      <dgm:prSet presAssocID="{E3A65293-2AFB-4065-AE81-EC5039C17C83}" presName="sp" presStyleCnt="0"/>
      <dgm:spPr/>
    </dgm:pt>
    <dgm:pt modelId="{27F74E8A-2276-4206-9E24-6CEABAC112FF}" type="pres">
      <dgm:prSet presAssocID="{A93E69E0-5222-4AF4-A243-041C8E52EB03}" presName="linNode" presStyleCnt="0"/>
      <dgm:spPr/>
    </dgm:pt>
    <dgm:pt modelId="{D6C40C55-C9CF-4B93-B8A7-67F7897FB841}" type="pres">
      <dgm:prSet presAssocID="{A93E69E0-5222-4AF4-A243-041C8E52EB03}" presName="parentText" presStyleLbl="node1" presStyleIdx="8" presStyleCnt="16">
        <dgm:presLayoutVars>
          <dgm:chMax val="1"/>
          <dgm:bulletEnabled val="1"/>
        </dgm:presLayoutVars>
      </dgm:prSet>
      <dgm:spPr/>
    </dgm:pt>
    <dgm:pt modelId="{5DE315DC-1CC3-4640-8BB1-C4AFF68D8E88}" type="pres">
      <dgm:prSet presAssocID="{63A42AE3-AEFB-48EE-93E2-D59C34389211}" presName="sp" presStyleCnt="0"/>
      <dgm:spPr/>
    </dgm:pt>
    <dgm:pt modelId="{A101CB3F-C739-4965-8C8D-E79EF0944428}" type="pres">
      <dgm:prSet presAssocID="{D0B781B1-1A06-4D64-9C4B-9506D11347FD}" presName="linNode" presStyleCnt="0"/>
      <dgm:spPr/>
    </dgm:pt>
    <dgm:pt modelId="{1E34E8F3-8370-4E0B-9109-488949B99C18}" type="pres">
      <dgm:prSet presAssocID="{D0B781B1-1A06-4D64-9C4B-9506D11347FD}" presName="parentText" presStyleLbl="node1" presStyleIdx="9" presStyleCnt="16">
        <dgm:presLayoutVars>
          <dgm:chMax val="1"/>
          <dgm:bulletEnabled val="1"/>
        </dgm:presLayoutVars>
      </dgm:prSet>
      <dgm:spPr/>
    </dgm:pt>
    <dgm:pt modelId="{4468A2FD-AEB3-4322-A65A-3EAA4434BF05}" type="pres">
      <dgm:prSet presAssocID="{C07164F8-4CB4-4667-AA90-B04266EAF84D}" presName="sp" presStyleCnt="0"/>
      <dgm:spPr/>
    </dgm:pt>
    <dgm:pt modelId="{CEB2584B-4FA5-41AE-B5C7-003BECCA7E9C}" type="pres">
      <dgm:prSet presAssocID="{609CA0DC-3FEB-4C96-A4BF-B31B932BE1C6}" presName="linNode" presStyleCnt="0"/>
      <dgm:spPr/>
    </dgm:pt>
    <dgm:pt modelId="{AEC8CE8C-4346-4712-A36A-69863FFB7BA4}" type="pres">
      <dgm:prSet presAssocID="{609CA0DC-3FEB-4C96-A4BF-B31B932BE1C6}" presName="parentText" presStyleLbl="node1" presStyleIdx="10" presStyleCnt="16">
        <dgm:presLayoutVars>
          <dgm:chMax val="1"/>
          <dgm:bulletEnabled val="1"/>
        </dgm:presLayoutVars>
      </dgm:prSet>
      <dgm:spPr/>
    </dgm:pt>
    <dgm:pt modelId="{E2FF9AAD-61A1-471D-978B-C926A3149CBC}" type="pres">
      <dgm:prSet presAssocID="{42B5209D-B5CF-40B6-94D7-4A9BA67EF287}" presName="sp" presStyleCnt="0"/>
      <dgm:spPr/>
    </dgm:pt>
    <dgm:pt modelId="{A4F25BEA-FB0C-46C5-B296-FD9068246C67}" type="pres">
      <dgm:prSet presAssocID="{92B66523-6642-408C-98AA-11100C640A9A}" presName="linNode" presStyleCnt="0"/>
      <dgm:spPr/>
    </dgm:pt>
    <dgm:pt modelId="{CE6F65FC-F64B-4F41-85B2-2EE91B6D7799}" type="pres">
      <dgm:prSet presAssocID="{92B66523-6642-408C-98AA-11100C640A9A}" presName="parentText" presStyleLbl="node1" presStyleIdx="11" presStyleCnt="16">
        <dgm:presLayoutVars>
          <dgm:chMax val="1"/>
          <dgm:bulletEnabled val="1"/>
        </dgm:presLayoutVars>
      </dgm:prSet>
      <dgm:spPr/>
    </dgm:pt>
    <dgm:pt modelId="{093D21EF-52D5-484A-96E1-4668616FA7CA}" type="pres">
      <dgm:prSet presAssocID="{C5F3063F-75C4-4EE3-AB55-F1272D341E7F}" presName="sp" presStyleCnt="0"/>
      <dgm:spPr/>
    </dgm:pt>
    <dgm:pt modelId="{A4551BC9-2C94-434E-9386-15BD7DF3041B}" type="pres">
      <dgm:prSet presAssocID="{806864FB-7319-417E-A8CC-A186BFE3FC8E}" presName="linNode" presStyleCnt="0"/>
      <dgm:spPr/>
    </dgm:pt>
    <dgm:pt modelId="{37C9C8C5-05B3-4900-8154-60CDA89DAC80}" type="pres">
      <dgm:prSet presAssocID="{806864FB-7319-417E-A8CC-A186BFE3FC8E}" presName="parentText" presStyleLbl="node1" presStyleIdx="12" presStyleCnt="16">
        <dgm:presLayoutVars>
          <dgm:chMax val="1"/>
          <dgm:bulletEnabled val="1"/>
        </dgm:presLayoutVars>
      </dgm:prSet>
      <dgm:spPr/>
    </dgm:pt>
    <dgm:pt modelId="{F6BA5F05-F357-45E8-9589-ABB146A16227}" type="pres">
      <dgm:prSet presAssocID="{62B60141-40A7-459B-9C15-4CDA25D0E6E7}" presName="sp" presStyleCnt="0"/>
      <dgm:spPr/>
    </dgm:pt>
    <dgm:pt modelId="{A0FB32B4-AABC-428C-970E-C503AE933532}" type="pres">
      <dgm:prSet presAssocID="{88160659-9A37-4F90-917A-EA2233DA7231}" presName="linNode" presStyleCnt="0"/>
      <dgm:spPr/>
    </dgm:pt>
    <dgm:pt modelId="{E71A5AA1-533F-4BE8-99E7-998ECB6FEFC5}" type="pres">
      <dgm:prSet presAssocID="{88160659-9A37-4F90-917A-EA2233DA7231}" presName="parentText" presStyleLbl="node1" presStyleIdx="13" presStyleCnt="16">
        <dgm:presLayoutVars>
          <dgm:chMax val="1"/>
          <dgm:bulletEnabled val="1"/>
        </dgm:presLayoutVars>
      </dgm:prSet>
      <dgm:spPr/>
    </dgm:pt>
    <dgm:pt modelId="{D3AA85D3-9A63-4920-BB63-D67B19DBC895}" type="pres">
      <dgm:prSet presAssocID="{425D5EB6-003B-4E1B-8873-7CADB96EC324}" presName="sp" presStyleCnt="0"/>
      <dgm:spPr/>
    </dgm:pt>
    <dgm:pt modelId="{3CA26724-4C43-494F-98B8-CE83FC2AF0E8}" type="pres">
      <dgm:prSet presAssocID="{A4C97159-0F09-40A4-A516-7BE3C3DF505E}" presName="linNode" presStyleCnt="0"/>
      <dgm:spPr/>
    </dgm:pt>
    <dgm:pt modelId="{0BCD8EF0-DDC7-4120-B1F6-02311F52538D}" type="pres">
      <dgm:prSet presAssocID="{A4C97159-0F09-40A4-A516-7BE3C3DF505E}" presName="parentText" presStyleLbl="node1" presStyleIdx="14" presStyleCnt="16">
        <dgm:presLayoutVars>
          <dgm:chMax val="1"/>
          <dgm:bulletEnabled val="1"/>
        </dgm:presLayoutVars>
      </dgm:prSet>
      <dgm:spPr/>
    </dgm:pt>
    <dgm:pt modelId="{F37E6EFB-8244-46AC-8183-4276B0B48378}" type="pres">
      <dgm:prSet presAssocID="{679F2A97-3F73-49D9-90E3-876FD1AA28E1}" presName="sp" presStyleCnt="0"/>
      <dgm:spPr/>
    </dgm:pt>
    <dgm:pt modelId="{BEF0A6A0-5827-4C03-8A7B-1CC39C157DFD}" type="pres">
      <dgm:prSet presAssocID="{E3F3D61D-C537-409B-9A4A-A0DD81C51641}" presName="linNode" presStyleCnt="0"/>
      <dgm:spPr/>
    </dgm:pt>
    <dgm:pt modelId="{9295E1FC-D236-4BA0-B3E7-FA3816E285E3}" type="pres">
      <dgm:prSet presAssocID="{E3F3D61D-C537-409B-9A4A-A0DD81C51641}" presName="parentText" presStyleLbl="node1" presStyleIdx="15" presStyleCnt="16">
        <dgm:presLayoutVars>
          <dgm:chMax val="1"/>
          <dgm:bulletEnabled val="1"/>
        </dgm:presLayoutVars>
      </dgm:prSet>
      <dgm:spPr/>
    </dgm:pt>
  </dgm:ptLst>
  <dgm:cxnLst>
    <dgm:cxn modelId="{0628EC0C-1C6E-4C67-84DD-97ACA46BEFA6}" type="presOf" srcId="{92B66523-6642-408C-98AA-11100C640A9A}" destId="{CE6F65FC-F64B-4F41-85B2-2EE91B6D7799}" srcOrd="0" destOrd="0" presId="urn:microsoft.com/office/officeart/2005/8/layout/vList5"/>
    <dgm:cxn modelId="{82A09410-8C20-43A1-8F5D-EBCC5CC6F625}" type="presOf" srcId="{D0B781B1-1A06-4D64-9C4B-9506D11347FD}" destId="{1E34E8F3-8370-4E0B-9109-488949B99C18}" srcOrd="0" destOrd="0" presId="urn:microsoft.com/office/officeart/2005/8/layout/vList5"/>
    <dgm:cxn modelId="{AC4BC319-6428-49CC-9445-5CE854950BA8}" srcId="{9A6A89A5-9E87-42FD-B748-DDA4E003E51E}" destId="{4A9E143C-4ACF-437A-A140-6DA42EDE3652}" srcOrd="7" destOrd="0" parTransId="{80E04347-FA5D-426D-9BD8-CAB8DB0F3581}" sibTransId="{E3A65293-2AFB-4065-AE81-EC5039C17C83}"/>
    <dgm:cxn modelId="{76F8C225-6344-4F2A-9CFE-2818AFE4D373}" type="presOf" srcId="{BB14868A-75E8-428D-8659-01D53D8AB995}" destId="{E0ADDF0B-37A4-492C-8147-5F2056094EF8}" srcOrd="0" destOrd="0" presId="urn:microsoft.com/office/officeart/2005/8/layout/vList5"/>
    <dgm:cxn modelId="{E017E728-F0AC-409C-98DE-5214FD6E844D}" type="presOf" srcId="{0607FF76-292E-4964-BBC7-C4A100E04052}" destId="{40B683D4-F585-4CE2-B4F1-072B85951701}" srcOrd="0" destOrd="0" presId="urn:microsoft.com/office/officeart/2005/8/layout/vList5"/>
    <dgm:cxn modelId="{CBDDFE28-2837-4AB5-A495-DE317E6D8EC4}" srcId="{9A6A89A5-9E87-42FD-B748-DDA4E003E51E}" destId="{92B66523-6642-408C-98AA-11100C640A9A}" srcOrd="11" destOrd="0" parTransId="{74CE9158-A3C9-456C-B27C-2EF766BF6A39}" sibTransId="{C5F3063F-75C4-4EE3-AB55-F1272D341E7F}"/>
    <dgm:cxn modelId="{02B00330-3AD1-408E-B584-44510BD9BB40}" type="presOf" srcId="{88160659-9A37-4F90-917A-EA2233DA7231}" destId="{E71A5AA1-533F-4BE8-99E7-998ECB6FEFC5}" srcOrd="0" destOrd="0" presId="urn:microsoft.com/office/officeart/2005/8/layout/vList5"/>
    <dgm:cxn modelId="{CDF88231-B78D-413B-9AB0-0202464B98C4}" srcId="{9A6A89A5-9E87-42FD-B748-DDA4E003E51E}" destId="{806864FB-7319-417E-A8CC-A186BFE3FC8E}" srcOrd="12" destOrd="0" parTransId="{CBAC13E1-AD33-4086-B4E5-860201C7CE4B}" sibTransId="{62B60141-40A7-459B-9C15-4CDA25D0E6E7}"/>
    <dgm:cxn modelId="{568DA533-184E-4142-A1CD-D3EDE5EBEE3C}" srcId="{9A6A89A5-9E87-42FD-B748-DDA4E003E51E}" destId="{A6E9EFC3-C0F9-4B86-9A8C-BE81B2B9C1A8}" srcOrd="0" destOrd="0" parTransId="{023596B6-164A-4EF9-8305-F8AA1A86499A}" sibTransId="{71FD5D3A-99D5-4269-8FB9-729D001A24AA}"/>
    <dgm:cxn modelId="{F0DA213A-BFBB-4E37-9054-CC6EB0A8D598}" srcId="{9A6A89A5-9E87-42FD-B748-DDA4E003E51E}" destId="{D0B781B1-1A06-4D64-9C4B-9506D11347FD}" srcOrd="9" destOrd="0" parTransId="{4C85B5A3-00A4-4FEB-8068-9B634A72808B}" sibTransId="{C07164F8-4CB4-4667-AA90-B04266EAF84D}"/>
    <dgm:cxn modelId="{50E5223A-1548-4D16-91DC-21880CED07CB}" type="presOf" srcId="{3B6DD0CF-4506-4ABB-A8FD-E14E49636E16}" destId="{2398771A-6C13-4CC2-8BF5-6BFF28300F8D}" srcOrd="0" destOrd="0" presId="urn:microsoft.com/office/officeart/2005/8/layout/vList5"/>
    <dgm:cxn modelId="{6457E43F-8E2A-4F17-9F26-62805BC5CCAE}" srcId="{9A6A89A5-9E87-42FD-B748-DDA4E003E51E}" destId="{0607FF76-292E-4964-BBC7-C4A100E04052}" srcOrd="6" destOrd="0" parTransId="{C9BD391D-601A-4E86-BC48-62EB228D9A84}" sibTransId="{66526B0F-257A-4627-9F62-DB4869C8FED5}"/>
    <dgm:cxn modelId="{A4FCE05F-47A8-410D-92AE-29298468E44F}" srcId="{9A6A89A5-9E87-42FD-B748-DDA4E003E51E}" destId="{BB14868A-75E8-428D-8659-01D53D8AB995}" srcOrd="3" destOrd="0" parTransId="{F33CC90F-E997-47D2-9730-480FF905FD93}" sibTransId="{A64B8D4D-BCB5-4828-8B0B-CEF5B04CE3A1}"/>
    <dgm:cxn modelId="{4C6F9666-EA6C-40FF-A1C2-886D9C755880}" srcId="{9A6A89A5-9E87-42FD-B748-DDA4E003E51E}" destId="{A4C97159-0F09-40A4-A516-7BE3C3DF505E}" srcOrd="14" destOrd="0" parTransId="{FF402867-1C8F-4425-8CB6-784371EAA7D4}" sibTransId="{679F2A97-3F73-49D9-90E3-876FD1AA28E1}"/>
    <dgm:cxn modelId="{8625DC4F-4106-4473-8A33-00DB77D9A5A5}" type="presOf" srcId="{A93E69E0-5222-4AF4-A243-041C8E52EB03}" destId="{D6C40C55-C9CF-4B93-B8A7-67F7897FB841}" srcOrd="0" destOrd="0" presId="urn:microsoft.com/office/officeart/2005/8/layout/vList5"/>
    <dgm:cxn modelId="{31B2DC70-D293-47D2-A533-2EEFCEA4256B}" type="presOf" srcId="{4A9E143C-4ACF-437A-A140-6DA42EDE3652}" destId="{3CE22F5C-72C5-4455-A87A-6962FE4FEBC9}" srcOrd="0" destOrd="0" presId="urn:microsoft.com/office/officeart/2005/8/layout/vList5"/>
    <dgm:cxn modelId="{A4C01975-5CC8-4540-899D-6E37489AA937}" srcId="{9A6A89A5-9E87-42FD-B748-DDA4E003E51E}" destId="{3B6DD0CF-4506-4ABB-A8FD-E14E49636E16}" srcOrd="1" destOrd="0" parTransId="{F8D3E2EB-9BFA-4001-A9A9-9CE670DAC3E6}" sibTransId="{C74DBF41-57B4-4BB0-9BAF-F1D354230C27}"/>
    <dgm:cxn modelId="{2D3F6877-DEA8-4B5B-B49C-5455FB526F4A}" type="presOf" srcId="{A6E9EFC3-C0F9-4B86-9A8C-BE81B2B9C1A8}" destId="{2675097D-2947-46D7-9E6A-91074CA66B7C}" srcOrd="0" destOrd="0" presId="urn:microsoft.com/office/officeart/2005/8/layout/vList5"/>
    <dgm:cxn modelId="{7762AF78-44DB-4198-997D-9F31840C547E}" srcId="{9A6A89A5-9E87-42FD-B748-DDA4E003E51E}" destId="{D6A1309A-5BA4-405D-8B95-D731E4E6175E}" srcOrd="2" destOrd="0" parTransId="{CAAEFF48-289F-464D-9F7E-1D2EAF597891}" sibTransId="{4AC4BC3E-0F74-47E0-A910-DB3D33D44D18}"/>
    <dgm:cxn modelId="{ED9F9B59-7F13-4E01-839E-B64FCFE6DC53}" type="presOf" srcId="{A4C97159-0F09-40A4-A516-7BE3C3DF505E}" destId="{0BCD8EF0-DDC7-4120-B1F6-02311F52538D}" srcOrd="0" destOrd="0" presId="urn:microsoft.com/office/officeart/2005/8/layout/vList5"/>
    <dgm:cxn modelId="{50EFF18B-26FE-4C10-9752-DC276EC6ECB0}" srcId="{9A6A89A5-9E87-42FD-B748-DDA4E003E51E}" destId="{E3F3D61D-C537-409B-9A4A-A0DD81C51641}" srcOrd="15" destOrd="0" parTransId="{D5930ADE-1E41-4B10-87DE-AE62773476D6}" sibTransId="{E59C3DAA-489A-4012-B53D-CF7DA39AA274}"/>
    <dgm:cxn modelId="{4F6A748D-F508-41B7-A5DC-D37857317BDA}" srcId="{9A6A89A5-9E87-42FD-B748-DDA4E003E51E}" destId="{F027E472-B256-480B-B86A-A816DD316651}" srcOrd="5" destOrd="0" parTransId="{1BCDDE60-9BBD-4DCA-AAA4-106E7209F110}" sibTransId="{B3349309-A337-475A-A8BA-F26398D8359F}"/>
    <dgm:cxn modelId="{7182DDA3-CFE4-4216-ACAE-0462DACCF3AE}" srcId="{9A6A89A5-9E87-42FD-B748-DDA4E003E51E}" destId="{C388F993-B25B-42FF-932A-DD27E39FD23D}" srcOrd="4" destOrd="0" parTransId="{9D624B8C-AC94-47C3-B930-CC8A92DDCC29}" sibTransId="{FEFB77FA-0BCB-4EE4-91F4-FB515070F70C}"/>
    <dgm:cxn modelId="{5F2604A6-0383-4E42-93F8-56F1FACE8B51}" type="presOf" srcId="{E3F3D61D-C537-409B-9A4A-A0DD81C51641}" destId="{9295E1FC-D236-4BA0-B3E7-FA3816E285E3}" srcOrd="0" destOrd="0" presId="urn:microsoft.com/office/officeart/2005/8/layout/vList5"/>
    <dgm:cxn modelId="{7EBB85A9-1385-4DBE-A282-3421C8F46DAD}" srcId="{9A6A89A5-9E87-42FD-B748-DDA4E003E51E}" destId="{A93E69E0-5222-4AF4-A243-041C8E52EB03}" srcOrd="8" destOrd="0" parTransId="{35A801AD-B04B-42D7-BB85-EB6E75C62AE0}" sibTransId="{63A42AE3-AEFB-48EE-93E2-D59C34389211}"/>
    <dgm:cxn modelId="{556B67AB-893B-43F8-9A94-03F5BDD6EAC2}" type="presOf" srcId="{D6A1309A-5BA4-405D-8B95-D731E4E6175E}" destId="{B7BA54B9-3301-43DC-A4CC-28E1625CD05D}" srcOrd="0" destOrd="0" presId="urn:microsoft.com/office/officeart/2005/8/layout/vList5"/>
    <dgm:cxn modelId="{A241F2AF-BFB3-4AAB-B5A0-BB146F656B4F}" type="presOf" srcId="{806864FB-7319-417E-A8CC-A186BFE3FC8E}" destId="{37C9C8C5-05B3-4900-8154-60CDA89DAC80}" srcOrd="0" destOrd="0" presId="urn:microsoft.com/office/officeart/2005/8/layout/vList5"/>
    <dgm:cxn modelId="{9372B3B4-F552-4E03-B914-EB07A61CBB2B}" srcId="{9A6A89A5-9E87-42FD-B748-DDA4E003E51E}" destId="{88160659-9A37-4F90-917A-EA2233DA7231}" srcOrd="13" destOrd="0" parTransId="{8A154294-6F63-4CA6-AE1E-F76A648595D6}" sibTransId="{425D5EB6-003B-4E1B-8873-7CADB96EC324}"/>
    <dgm:cxn modelId="{5C3237DF-7E04-4E39-8F66-9F2301FB856F}" type="presOf" srcId="{C388F993-B25B-42FF-932A-DD27E39FD23D}" destId="{FE53CA77-ADC6-4ABD-AC3D-D549DCB09B20}" srcOrd="0" destOrd="0" presId="urn:microsoft.com/office/officeart/2005/8/layout/vList5"/>
    <dgm:cxn modelId="{379F83E4-7219-4E9C-9CA8-490B1AE929FA}" type="presOf" srcId="{F027E472-B256-480B-B86A-A816DD316651}" destId="{AAC0B921-781C-49FD-873E-DCFE9AE399BF}" srcOrd="0" destOrd="0" presId="urn:microsoft.com/office/officeart/2005/8/layout/vList5"/>
    <dgm:cxn modelId="{CAA130E5-9376-4C07-80AC-F4A81DEF7931}" type="presOf" srcId="{609CA0DC-3FEB-4C96-A4BF-B31B932BE1C6}" destId="{AEC8CE8C-4346-4712-A36A-69863FFB7BA4}" srcOrd="0" destOrd="0" presId="urn:microsoft.com/office/officeart/2005/8/layout/vList5"/>
    <dgm:cxn modelId="{132832F9-DF58-43FB-965E-89FD782B862D}" type="presOf" srcId="{9A6A89A5-9E87-42FD-B748-DDA4E003E51E}" destId="{8B6AEE9D-8297-4BCB-8E21-C216A060B39B}" srcOrd="0" destOrd="0" presId="urn:microsoft.com/office/officeart/2005/8/layout/vList5"/>
    <dgm:cxn modelId="{620A1BFC-6AB1-407D-976D-EE3488138473}" srcId="{9A6A89A5-9E87-42FD-B748-DDA4E003E51E}" destId="{609CA0DC-3FEB-4C96-A4BF-B31B932BE1C6}" srcOrd="10" destOrd="0" parTransId="{AC16B485-BA02-451F-843D-3BF21A6F4B3C}" sibTransId="{42B5209D-B5CF-40B6-94D7-4A9BA67EF287}"/>
    <dgm:cxn modelId="{8BF13439-F19B-4D59-901B-1F3F2E65744C}" type="presParOf" srcId="{8B6AEE9D-8297-4BCB-8E21-C216A060B39B}" destId="{5B96C151-7564-4A5B-9C90-868598B0C1DE}" srcOrd="0" destOrd="0" presId="urn:microsoft.com/office/officeart/2005/8/layout/vList5"/>
    <dgm:cxn modelId="{178CEE82-BADA-4417-AEBD-65E06D423D0D}" type="presParOf" srcId="{5B96C151-7564-4A5B-9C90-868598B0C1DE}" destId="{2675097D-2947-46D7-9E6A-91074CA66B7C}" srcOrd="0" destOrd="0" presId="urn:microsoft.com/office/officeart/2005/8/layout/vList5"/>
    <dgm:cxn modelId="{5E389DB6-5F45-4F55-A3FA-513821C33A9D}" type="presParOf" srcId="{8B6AEE9D-8297-4BCB-8E21-C216A060B39B}" destId="{47490975-EB18-4B79-B613-B667496FB5AD}" srcOrd="1" destOrd="0" presId="urn:microsoft.com/office/officeart/2005/8/layout/vList5"/>
    <dgm:cxn modelId="{5CC61E5B-EA09-4887-B00B-0C2EA476F154}" type="presParOf" srcId="{8B6AEE9D-8297-4BCB-8E21-C216A060B39B}" destId="{8DE6346E-78C1-49AC-B5E4-60F8D37C85F8}" srcOrd="2" destOrd="0" presId="urn:microsoft.com/office/officeart/2005/8/layout/vList5"/>
    <dgm:cxn modelId="{1350BADD-C5FD-4606-81FD-426408B1ADA8}" type="presParOf" srcId="{8DE6346E-78C1-49AC-B5E4-60F8D37C85F8}" destId="{2398771A-6C13-4CC2-8BF5-6BFF28300F8D}" srcOrd="0" destOrd="0" presId="urn:microsoft.com/office/officeart/2005/8/layout/vList5"/>
    <dgm:cxn modelId="{62BA3849-AFE0-47F2-9B9C-C6C90DEB82DF}" type="presParOf" srcId="{8B6AEE9D-8297-4BCB-8E21-C216A060B39B}" destId="{33DEA784-61FD-475B-8E2F-F592E5C15C59}" srcOrd="3" destOrd="0" presId="urn:microsoft.com/office/officeart/2005/8/layout/vList5"/>
    <dgm:cxn modelId="{AC418551-DF8D-4D94-BB57-ED7FAE4AB6BD}" type="presParOf" srcId="{8B6AEE9D-8297-4BCB-8E21-C216A060B39B}" destId="{ADC289BB-DBD3-483A-ADCB-B13267E4EE45}" srcOrd="4" destOrd="0" presId="urn:microsoft.com/office/officeart/2005/8/layout/vList5"/>
    <dgm:cxn modelId="{F0BD13AE-729F-4FCF-90F9-1C053E8C7210}" type="presParOf" srcId="{ADC289BB-DBD3-483A-ADCB-B13267E4EE45}" destId="{B7BA54B9-3301-43DC-A4CC-28E1625CD05D}" srcOrd="0" destOrd="0" presId="urn:microsoft.com/office/officeart/2005/8/layout/vList5"/>
    <dgm:cxn modelId="{E2749945-37AA-4513-B8B6-1A009BE49C2B}" type="presParOf" srcId="{8B6AEE9D-8297-4BCB-8E21-C216A060B39B}" destId="{7D69B532-2DC7-4E71-99D9-16DEB50B6812}" srcOrd="5" destOrd="0" presId="urn:microsoft.com/office/officeart/2005/8/layout/vList5"/>
    <dgm:cxn modelId="{2EDF97BE-2D1F-47C4-9EB1-DCCD35C143DC}" type="presParOf" srcId="{8B6AEE9D-8297-4BCB-8E21-C216A060B39B}" destId="{9D31A879-3257-448F-86DD-A11C91EC5620}" srcOrd="6" destOrd="0" presId="urn:microsoft.com/office/officeart/2005/8/layout/vList5"/>
    <dgm:cxn modelId="{41A660D1-AE81-4330-B88C-5D05CF6AD63E}" type="presParOf" srcId="{9D31A879-3257-448F-86DD-A11C91EC5620}" destId="{E0ADDF0B-37A4-492C-8147-5F2056094EF8}" srcOrd="0" destOrd="0" presId="urn:microsoft.com/office/officeart/2005/8/layout/vList5"/>
    <dgm:cxn modelId="{27577E63-7B57-4099-AA15-7975B43B74E0}" type="presParOf" srcId="{8B6AEE9D-8297-4BCB-8E21-C216A060B39B}" destId="{B7C07902-2734-4C9E-B122-83B77A4082D4}" srcOrd="7" destOrd="0" presId="urn:microsoft.com/office/officeart/2005/8/layout/vList5"/>
    <dgm:cxn modelId="{83D2EAAE-E812-45C6-8E20-D945AC6ACB7B}" type="presParOf" srcId="{8B6AEE9D-8297-4BCB-8E21-C216A060B39B}" destId="{A3F03EF3-FF30-46C2-BD28-06D567A91B91}" srcOrd="8" destOrd="0" presId="urn:microsoft.com/office/officeart/2005/8/layout/vList5"/>
    <dgm:cxn modelId="{7083A7E0-374A-4B7D-A034-7CC0925E6706}" type="presParOf" srcId="{A3F03EF3-FF30-46C2-BD28-06D567A91B91}" destId="{FE53CA77-ADC6-4ABD-AC3D-D549DCB09B20}" srcOrd="0" destOrd="0" presId="urn:microsoft.com/office/officeart/2005/8/layout/vList5"/>
    <dgm:cxn modelId="{58D162F0-CBF6-469B-A79A-73EF9206C32E}" type="presParOf" srcId="{8B6AEE9D-8297-4BCB-8E21-C216A060B39B}" destId="{CE5531CB-B84D-4DCB-8F8B-8763A432B5F3}" srcOrd="9" destOrd="0" presId="urn:microsoft.com/office/officeart/2005/8/layout/vList5"/>
    <dgm:cxn modelId="{868D5336-86DF-4DF6-94C7-2A7A93DC3C08}" type="presParOf" srcId="{8B6AEE9D-8297-4BCB-8E21-C216A060B39B}" destId="{41023734-17A7-489A-9CB5-537D1996C42A}" srcOrd="10" destOrd="0" presId="urn:microsoft.com/office/officeart/2005/8/layout/vList5"/>
    <dgm:cxn modelId="{69E9141F-057A-43E2-BB51-632E801D1BD5}" type="presParOf" srcId="{41023734-17A7-489A-9CB5-537D1996C42A}" destId="{AAC0B921-781C-49FD-873E-DCFE9AE399BF}" srcOrd="0" destOrd="0" presId="urn:microsoft.com/office/officeart/2005/8/layout/vList5"/>
    <dgm:cxn modelId="{192AFB43-7FE0-4560-B64B-FCA283E703B5}" type="presParOf" srcId="{8B6AEE9D-8297-4BCB-8E21-C216A060B39B}" destId="{8C0720D8-9545-4E6E-A7F3-AD7E2DC3A4F8}" srcOrd="11" destOrd="0" presId="urn:microsoft.com/office/officeart/2005/8/layout/vList5"/>
    <dgm:cxn modelId="{4E395871-0720-4BA6-AC9F-40BE13E11008}" type="presParOf" srcId="{8B6AEE9D-8297-4BCB-8E21-C216A060B39B}" destId="{CC37DF85-8CBE-4F9B-AB73-AF29F83781DC}" srcOrd="12" destOrd="0" presId="urn:microsoft.com/office/officeart/2005/8/layout/vList5"/>
    <dgm:cxn modelId="{2350D5D8-BA04-4E05-965D-20320A377B48}" type="presParOf" srcId="{CC37DF85-8CBE-4F9B-AB73-AF29F83781DC}" destId="{40B683D4-F585-4CE2-B4F1-072B85951701}" srcOrd="0" destOrd="0" presId="urn:microsoft.com/office/officeart/2005/8/layout/vList5"/>
    <dgm:cxn modelId="{9FCBFCE0-1449-41EB-9EFE-F98316A18C0C}" type="presParOf" srcId="{8B6AEE9D-8297-4BCB-8E21-C216A060B39B}" destId="{8A7BA3AA-E54E-4741-978A-492734476E0F}" srcOrd="13" destOrd="0" presId="urn:microsoft.com/office/officeart/2005/8/layout/vList5"/>
    <dgm:cxn modelId="{B7C7A419-599C-4E23-96B0-C84474A2D860}" type="presParOf" srcId="{8B6AEE9D-8297-4BCB-8E21-C216A060B39B}" destId="{5EB74A7A-2918-450D-A86E-7E74F82DCBEA}" srcOrd="14" destOrd="0" presId="urn:microsoft.com/office/officeart/2005/8/layout/vList5"/>
    <dgm:cxn modelId="{FACED6D0-5D22-438B-8FDB-AA57765D7ECE}" type="presParOf" srcId="{5EB74A7A-2918-450D-A86E-7E74F82DCBEA}" destId="{3CE22F5C-72C5-4455-A87A-6962FE4FEBC9}" srcOrd="0" destOrd="0" presId="urn:microsoft.com/office/officeart/2005/8/layout/vList5"/>
    <dgm:cxn modelId="{BFE3FD55-4A6F-48A1-B529-4157DA5B748E}" type="presParOf" srcId="{8B6AEE9D-8297-4BCB-8E21-C216A060B39B}" destId="{E10FED11-5C06-463D-9303-93DD25C67A35}" srcOrd="15" destOrd="0" presId="urn:microsoft.com/office/officeart/2005/8/layout/vList5"/>
    <dgm:cxn modelId="{42A7FBE2-DDA8-4458-A472-F79A4C4E4CD7}" type="presParOf" srcId="{8B6AEE9D-8297-4BCB-8E21-C216A060B39B}" destId="{27F74E8A-2276-4206-9E24-6CEABAC112FF}" srcOrd="16" destOrd="0" presId="urn:microsoft.com/office/officeart/2005/8/layout/vList5"/>
    <dgm:cxn modelId="{DFC21399-B96B-4439-B034-E5877391FB73}" type="presParOf" srcId="{27F74E8A-2276-4206-9E24-6CEABAC112FF}" destId="{D6C40C55-C9CF-4B93-B8A7-67F7897FB841}" srcOrd="0" destOrd="0" presId="urn:microsoft.com/office/officeart/2005/8/layout/vList5"/>
    <dgm:cxn modelId="{339C4FE3-CDF8-4473-A15F-A6B9CE8071B7}" type="presParOf" srcId="{8B6AEE9D-8297-4BCB-8E21-C216A060B39B}" destId="{5DE315DC-1CC3-4640-8BB1-C4AFF68D8E88}" srcOrd="17" destOrd="0" presId="urn:microsoft.com/office/officeart/2005/8/layout/vList5"/>
    <dgm:cxn modelId="{77530ED9-B05F-41A8-BFC7-F16D4DB2D460}" type="presParOf" srcId="{8B6AEE9D-8297-4BCB-8E21-C216A060B39B}" destId="{A101CB3F-C739-4965-8C8D-E79EF0944428}" srcOrd="18" destOrd="0" presId="urn:microsoft.com/office/officeart/2005/8/layout/vList5"/>
    <dgm:cxn modelId="{DE99333D-E3B7-4D91-913E-12FCCC63ED80}" type="presParOf" srcId="{A101CB3F-C739-4965-8C8D-E79EF0944428}" destId="{1E34E8F3-8370-4E0B-9109-488949B99C18}" srcOrd="0" destOrd="0" presId="urn:microsoft.com/office/officeart/2005/8/layout/vList5"/>
    <dgm:cxn modelId="{DC5B2E55-B415-4761-BAB5-8121BE484A06}" type="presParOf" srcId="{8B6AEE9D-8297-4BCB-8E21-C216A060B39B}" destId="{4468A2FD-AEB3-4322-A65A-3EAA4434BF05}" srcOrd="19" destOrd="0" presId="urn:microsoft.com/office/officeart/2005/8/layout/vList5"/>
    <dgm:cxn modelId="{A626B25C-46D4-4494-8767-21D1050D001E}" type="presParOf" srcId="{8B6AEE9D-8297-4BCB-8E21-C216A060B39B}" destId="{CEB2584B-4FA5-41AE-B5C7-003BECCA7E9C}" srcOrd="20" destOrd="0" presId="urn:microsoft.com/office/officeart/2005/8/layout/vList5"/>
    <dgm:cxn modelId="{60049D07-6B03-489D-98B0-ABE6E8A5A739}" type="presParOf" srcId="{CEB2584B-4FA5-41AE-B5C7-003BECCA7E9C}" destId="{AEC8CE8C-4346-4712-A36A-69863FFB7BA4}" srcOrd="0" destOrd="0" presId="urn:microsoft.com/office/officeart/2005/8/layout/vList5"/>
    <dgm:cxn modelId="{41921BB8-35A5-45FB-875D-46D2AF1641DE}" type="presParOf" srcId="{8B6AEE9D-8297-4BCB-8E21-C216A060B39B}" destId="{E2FF9AAD-61A1-471D-978B-C926A3149CBC}" srcOrd="21" destOrd="0" presId="urn:microsoft.com/office/officeart/2005/8/layout/vList5"/>
    <dgm:cxn modelId="{DE6D88E4-539C-40E0-A536-47A808FF38E0}" type="presParOf" srcId="{8B6AEE9D-8297-4BCB-8E21-C216A060B39B}" destId="{A4F25BEA-FB0C-46C5-B296-FD9068246C67}" srcOrd="22" destOrd="0" presId="urn:microsoft.com/office/officeart/2005/8/layout/vList5"/>
    <dgm:cxn modelId="{8CA28E66-ED7A-4473-9699-556DE638CCEE}" type="presParOf" srcId="{A4F25BEA-FB0C-46C5-B296-FD9068246C67}" destId="{CE6F65FC-F64B-4F41-85B2-2EE91B6D7799}" srcOrd="0" destOrd="0" presId="urn:microsoft.com/office/officeart/2005/8/layout/vList5"/>
    <dgm:cxn modelId="{A8DEF11A-6507-44DB-B182-562265B957B9}" type="presParOf" srcId="{8B6AEE9D-8297-4BCB-8E21-C216A060B39B}" destId="{093D21EF-52D5-484A-96E1-4668616FA7CA}" srcOrd="23" destOrd="0" presId="urn:microsoft.com/office/officeart/2005/8/layout/vList5"/>
    <dgm:cxn modelId="{12AA314A-A119-4D94-9A8D-CD9A6E1BD248}" type="presParOf" srcId="{8B6AEE9D-8297-4BCB-8E21-C216A060B39B}" destId="{A4551BC9-2C94-434E-9386-15BD7DF3041B}" srcOrd="24" destOrd="0" presId="urn:microsoft.com/office/officeart/2005/8/layout/vList5"/>
    <dgm:cxn modelId="{72FAEF9C-2AC1-4F2D-BE35-079C20AA8409}" type="presParOf" srcId="{A4551BC9-2C94-434E-9386-15BD7DF3041B}" destId="{37C9C8C5-05B3-4900-8154-60CDA89DAC80}" srcOrd="0" destOrd="0" presId="urn:microsoft.com/office/officeart/2005/8/layout/vList5"/>
    <dgm:cxn modelId="{05C07658-A8DF-4338-BF5B-ED07AC7A6477}" type="presParOf" srcId="{8B6AEE9D-8297-4BCB-8E21-C216A060B39B}" destId="{F6BA5F05-F357-45E8-9589-ABB146A16227}" srcOrd="25" destOrd="0" presId="urn:microsoft.com/office/officeart/2005/8/layout/vList5"/>
    <dgm:cxn modelId="{DE804AA2-2241-420A-95BE-A5BD79203B8B}" type="presParOf" srcId="{8B6AEE9D-8297-4BCB-8E21-C216A060B39B}" destId="{A0FB32B4-AABC-428C-970E-C503AE933532}" srcOrd="26" destOrd="0" presId="urn:microsoft.com/office/officeart/2005/8/layout/vList5"/>
    <dgm:cxn modelId="{4250E71A-0A94-49ED-85FA-ECD061057425}" type="presParOf" srcId="{A0FB32B4-AABC-428C-970E-C503AE933532}" destId="{E71A5AA1-533F-4BE8-99E7-998ECB6FEFC5}" srcOrd="0" destOrd="0" presId="urn:microsoft.com/office/officeart/2005/8/layout/vList5"/>
    <dgm:cxn modelId="{5F4D8BDB-12E4-4827-9147-50DB669B3786}" type="presParOf" srcId="{8B6AEE9D-8297-4BCB-8E21-C216A060B39B}" destId="{D3AA85D3-9A63-4920-BB63-D67B19DBC895}" srcOrd="27" destOrd="0" presId="urn:microsoft.com/office/officeart/2005/8/layout/vList5"/>
    <dgm:cxn modelId="{D0BDDBDB-A621-4467-9F7C-8B39EBA0E5F8}" type="presParOf" srcId="{8B6AEE9D-8297-4BCB-8E21-C216A060B39B}" destId="{3CA26724-4C43-494F-98B8-CE83FC2AF0E8}" srcOrd="28" destOrd="0" presId="urn:microsoft.com/office/officeart/2005/8/layout/vList5"/>
    <dgm:cxn modelId="{DD9DBC22-2921-453A-873E-77A0F005D634}" type="presParOf" srcId="{3CA26724-4C43-494F-98B8-CE83FC2AF0E8}" destId="{0BCD8EF0-DDC7-4120-B1F6-02311F52538D}" srcOrd="0" destOrd="0" presId="urn:microsoft.com/office/officeart/2005/8/layout/vList5"/>
    <dgm:cxn modelId="{AFC44831-B313-45B4-B71E-067B77B9CBEC}" type="presParOf" srcId="{8B6AEE9D-8297-4BCB-8E21-C216A060B39B}" destId="{F37E6EFB-8244-46AC-8183-4276B0B48378}" srcOrd="29" destOrd="0" presId="urn:microsoft.com/office/officeart/2005/8/layout/vList5"/>
    <dgm:cxn modelId="{0E47464F-A970-4174-9C00-A00FCBADC7D8}" type="presParOf" srcId="{8B6AEE9D-8297-4BCB-8E21-C216A060B39B}" destId="{BEF0A6A0-5827-4C03-8A7B-1CC39C157DFD}" srcOrd="30" destOrd="0" presId="urn:microsoft.com/office/officeart/2005/8/layout/vList5"/>
    <dgm:cxn modelId="{77ED378D-42DB-4EAC-9EEC-0F47A60C78E0}" type="presParOf" srcId="{BEF0A6A0-5827-4C03-8A7B-1CC39C157DFD}" destId="{9295E1FC-D236-4BA0-B3E7-FA3816E285E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550931-A3DF-40E4-9205-E2AD59BF8E0D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B575BE5-DD32-411F-98A9-D3E22AB2584A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EFCF279F-C392-4FE9-8BE7-F6997BA9144A}" type="parTrans" cxnId="{E65EA7FD-DFAB-4096-B0DC-651DDC297B57}">
      <dgm:prSet/>
      <dgm:spPr/>
      <dgm:t>
        <a:bodyPr/>
        <a:lstStyle/>
        <a:p>
          <a:endParaRPr lang="en-US"/>
        </a:p>
      </dgm:t>
    </dgm:pt>
    <dgm:pt modelId="{D03ED98D-9752-4A72-8DBA-86C72DAF8DB9}" type="sibTrans" cxnId="{E65EA7FD-DFAB-4096-B0DC-651DDC297B57}">
      <dgm:prSet/>
      <dgm:spPr/>
      <dgm:t>
        <a:bodyPr/>
        <a:lstStyle/>
        <a:p>
          <a:endParaRPr lang="en-US"/>
        </a:p>
      </dgm:t>
    </dgm:pt>
    <dgm:pt modelId="{C3A75EB8-1486-4238-8F8A-3817F8603D4D}">
      <dgm:prSet/>
      <dgm:spPr/>
      <dgm:t>
        <a:bodyPr/>
        <a:lstStyle/>
        <a:p>
          <a:r>
            <a:rPr lang="en-US" dirty="0"/>
            <a:t>Huber Regression</a:t>
          </a:r>
        </a:p>
      </dgm:t>
    </dgm:pt>
    <dgm:pt modelId="{415BE15E-E9B7-4BA0-8310-48A6E403F003}" type="parTrans" cxnId="{95A4B226-1AA7-4E3B-93C6-104BBE685091}">
      <dgm:prSet/>
      <dgm:spPr/>
      <dgm:t>
        <a:bodyPr/>
        <a:lstStyle/>
        <a:p>
          <a:endParaRPr lang="en-US"/>
        </a:p>
      </dgm:t>
    </dgm:pt>
    <dgm:pt modelId="{F256701D-E620-4294-9450-75419B40DB88}" type="sibTrans" cxnId="{95A4B226-1AA7-4E3B-93C6-104BBE685091}">
      <dgm:prSet/>
      <dgm:spPr/>
      <dgm:t>
        <a:bodyPr/>
        <a:lstStyle/>
        <a:p>
          <a:endParaRPr lang="en-US"/>
        </a:p>
      </dgm:t>
    </dgm:pt>
    <dgm:pt modelId="{A3049FBE-128D-4998-9C23-108557A58D24}">
      <dgm:prSet/>
      <dgm:spPr/>
      <dgm:t>
        <a:bodyPr/>
        <a:lstStyle/>
        <a:p>
          <a:r>
            <a:rPr lang="en-US" dirty="0"/>
            <a:t>Ridge Regression</a:t>
          </a:r>
        </a:p>
      </dgm:t>
    </dgm:pt>
    <dgm:pt modelId="{462ECAA8-745F-4BA1-B095-BAA586BA5980}" type="parTrans" cxnId="{455CA319-FAB9-4F06-A400-1B5040A122E0}">
      <dgm:prSet/>
      <dgm:spPr/>
      <dgm:t>
        <a:bodyPr/>
        <a:lstStyle/>
        <a:p>
          <a:endParaRPr lang="en-US"/>
        </a:p>
      </dgm:t>
    </dgm:pt>
    <dgm:pt modelId="{CA54FB1E-FA78-4659-A72D-075BC2AB7EFB}" type="sibTrans" cxnId="{455CA319-FAB9-4F06-A400-1B5040A122E0}">
      <dgm:prSet/>
      <dgm:spPr/>
      <dgm:t>
        <a:bodyPr/>
        <a:lstStyle/>
        <a:p>
          <a:endParaRPr lang="en-US"/>
        </a:p>
      </dgm:t>
    </dgm:pt>
    <dgm:pt modelId="{E77E0460-27B9-4CA0-A558-A840C7CDFDA6}">
      <dgm:prSet/>
      <dgm:spPr/>
      <dgm:t>
        <a:bodyPr/>
        <a:lstStyle/>
        <a:p>
          <a:r>
            <a:rPr lang="en-US" dirty="0"/>
            <a:t>Gradient Boost</a:t>
          </a:r>
        </a:p>
      </dgm:t>
    </dgm:pt>
    <dgm:pt modelId="{E21BFBDF-5542-46F7-9558-40FCA14742C6}" type="parTrans" cxnId="{A20B0EA5-46A7-4FC0-91D4-49814C63C7C6}">
      <dgm:prSet/>
      <dgm:spPr/>
      <dgm:t>
        <a:bodyPr/>
        <a:lstStyle/>
        <a:p>
          <a:endParaRPr lang="en-US"/>
        </a:p>
      </dgm:t>
    </dgm:pt>
    <dgm:pt modelId="{DD6CF5AB-9DBD-4E69-97DA-D5B1FD3D00BD}" type="sibTrans" cxnId="{A20B0EA5-46A7-4FC0-91D4-49814C63C7C6}">
      <dgm:prSet/>
      <dgm:spPr/>
      <dgm:t>
        <a:bodyPr/>
        <a:lstStyle/>
        <a:p>
          <a:endParaRPr lang="en-US"/>
        </a:p>
      </dgm:t>
    </dgm:pt>
    <dgm:pt modelId="{11B9002D-EC3A-426D-AE4A-D516051EA8DE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D49BA97B-CB51-445D-AF9E-90F189DD32BB}" type="parTrans" cxnId="{B95B00A2-43F4-4FC8-9EE2-ABFE84EECCDB}">
      <dgm:prSet/>
      <dgm:spPr/>
      <dgm:t>
        <a:bodyPr/>
        <a:lstStyle/>
        <a:p>
          <a:endParaRPr lang="en-US"/>
        </a:p>
      </dgm:t>
    </dgm:pt>
    <dgm:pt modelId="{EEF48CA6-4948-494F-BCBB-6DD170B5C084}" type="sibTrans" cxnId="{B95B00A2-43F4-4FC8-9EE2-ABFE84EECCDB}">
      <dgm:prSet/>
      <dgm:spPr/>
      <dgm:t>
        <a:bodyPr/>
        <a:lstStyle/>
        <a:p>
          <a:endParaRPr lang="en-US"/>
        </a:p>
      </dgm:t>
    </dgm:pt>
    <dgm:pt modelId="{B49A0EC3-6E3E-408F-AF6F-E54ECBFE64A4}">
      <dgm:prSet/>
      <dgm:spPr/>
      <dgm:t>
        <a:bodyPr/>
        <a:lstStyle/>
        <a:p>
          <a:r>
            <a:rPr lang="en-US"/>
            <a:t>XGBoost</a:t>
          </a:r>
        </a:p>
      </dgm:t>
    </dgm:pt>
    <dgm:pt modelId="{C63F2260-89A8-4812-A20F-3F6B9E6AAB61}" type="parTrans" cxnId="{8DB557BA-F103-4D86-8E70-5E3195A80038}">
      <dgm:prSet/>
      <dgm:spPr/>
      <dgm:t>
        <a:bodyPr/>
        <a:lstStyle/>
        <a:p>
          <a:endParaRPr lang="en-US"/>
        </a:p>
      </dgm:t>
    </dgm:pt>
    <dgm:pt modelId="{5CBE29F1-9AEC-46F5-A90C-5928D7288566}" type="sibTrans" cxnId="{8DB557BA-F103-4D86-8E70-5E3195A80038}">
      <dgm:prSet/>
      <dgm:spPr/>
      <dgm:t>
        <a:bodyPr/>
        <a:lstStyle/>
        <a:p>
          <a:endParaRPr lang="en-US"/>
        </a:p>
      </dgm:t>
    </dgm:pt>
    <dgm:pt modelId="{647191AB-E17A-42E5-8E4E-95EA50ED2966}" type="pres">
      <dgm:prSet presAssocID="{02550931-A3DF-40E4-9205-E2AD59BF8E0D}" presName="diagram" presStyleCnt="0">
        <dgm:presLayoutVars>
          <dgm:dir/>
          <dgm:resizeHandles val="exact"/>
        </dgm:presLayoutVars>
      </dgm:prSet>
      <dgm:spPr/>
    </dgm:pt>
    <dgm:pt modelId="{72E2B8B9-EAB7-4369-AAA7-C7BB2F76FE83}" type="pres">
      <dgm:prSet presAssocID="{CB575BE5-DD32-411F-98A9-D3E22AB2584A}" presName="node" presStyleLbl="node1" presStyleIdx="0" presStyleCnt="6">
        <dgm:presLayoutVars>
          <dgm:bulletEnabled val="1"/>
        </dgm:presLayoutVars>
      </dgm:prSet>
      <dgm:spPr/>
    </dgm:pt>
    <dgm:pt modelId="{B43129AB-9E42-4ADC-8722-CCE1EB783365}" type="pres">
      <dgm:prSet presAssocID="{D03ED98D-9752-4A72-8DBA-86C72DAF8DB9}" presName="sibTrans" presStyleCnt="0"/>
      <dgm:spPr/>
    </dgm:pt>
    <dgm:pt modelId="{A4422663-E45E-4293-ABC5-F414A9FC3985}" type="pres">
      <dgm:prSet presAssocID="{C3A75EB8-1486-4238-8F8A-3817F8603D4D}" presName="node" presStyleLbl="node1" presStyleIdx="1" presStyleCnt="6">
        <dgm:presLayoutVars>
          <dgm:bulletEnabled val="1"/>
        </dgm:presLayoutVars>
      </dgm:prSet>
      <dgm:spPr/>
    </dgm:pt>
    <dgm:pt modelId="{C1369641-6E56-4C22-921B-FC8939ED6E1A}" type="pres">
      <dgm:prSet presAssocID="{F256701D-E620-4294-9450-75419B40DB88}" presName="sibTrans" presStyleCnt="0"/>
      <dgm:spPr/>
    </dgm:pt>
    <dgm:pt modelId="{621F70ED-A40C-494E-9A27-8EB2EDADE8BA}" type="pres">
      <dgm:prSet presAssocID="{A3049FBE-128D-4998-9C23-108557A58D24}" presName="node" presStyleLbl="node1" presStyleIdx="2" presStyleCnt="6">
        <dgm:presLayoutVars>
          <dgm:bulletEnabled val="1"/>
        </dgm:presLayoutVars>
      </dgm:prSet>
      <dgm:spPr/>
    </dgm:pt>
    <dgm:pt modelId="{452E1694-9D7C-4A44-8EF8-9C1DB0E56F55}" type="pres">
      <dgm:prSet presAssocID="{CA54FB1E-FA78-4659-A72D-075BC2AB7EFB}" presName="sibTrans" presStyleCnt="0"/>
      <dgm:spPr/>
    </dgm:pt>
    <dgm:pt modelId="{E3CA0C27-B4B0-4B71-812B-7A60A2DF4F08}" type="pres">
      <dgm:prSet presAssocID="{E77E0460-27B9-4CA0-A558-A840C7CDFDA6}" presName="node" presStyleLbl="node1" presStyleIdx="3" presStyleCnt="6">
        <dgm:presLayoutVars>
          <dgm:bulletEnabled val="1"/>
        </dgm:presLayoutVars>
      </dgm:prSet>
      <dgm:spPr/>
    </dgm:pt>
    <dgm:pt modelId="{5802D2F3-2FD6-4A72-AA70-C7B8119822E6}" type="pres">
      <dgm:prSet presAssocID="{DD6CF5AB-9DBD-4E69-97DA-D5B1FD3D00BD}" presName="sibTrans" presStyleCnt="0"/>
      <dgm:spPr/>
    </dgm:pt>
    <dgm:pt modelId="{661D2DE6-DAC4-47BF-9C38-2B857F57A931}" type="pres">
      <dgm:prSet presAssocID="{11B9002D-EC3A-426D-AE4A-D516051EA8DE}" presName="node" presStyleLbl="node1" presStyleIdx="4" presStyleCnt="6">
        <dgm:presLayoutVars>
          <dgm:bulletEnabled val="1"/>
        </dgm:presLayoutVars>
      </dgm:prSet>
      <dgm:spPr/>
    </dgm:pt>
    <dgm:pt modelId="{4FAFFCAC-22C7-4FF4-8B68-939CFECD8140}" type="pres">
      <dgm:prSet presAssocID="{EEF48CA6-4948-494F-BCBB-6DD170B5C084}" presName="sibTrans" presStyleCnt="0"/>
      <dgm:spPr/>
    </dgm:pt>
    <dgm:pt modelId="{4E727048-1A5A-49E8-8BC6-5E1167C3A833}" type="pres">
      <dgm:prSet presAssocID="{B49A0EC3-6E3E-408F-AF6F-E54ECBFE64A4}" presName="node" presStyleLbl="node1" presStyleIdx="5" presStyleCnt="6">
        <dgm:presLayoutVars>
          <dgm:bulletEnabled val="1"/>
        </dgm:presLayoutVars>
      </dgm:prSet>
      <dgm:spPr/>
    </dgm:pt>
  </dgm:ptLst>
  <dgm:cxnLst>
    <dgm:cxn modelId="{455CA319-FAB9-4F06-A400-1B5040A122E0}" srcId="{02550931-A3DF-40E4-9205-E2AD59BF8E0D}" destId="{A3049FBE-128D-4998-9C23-108557A58D24}" srcOrd="2" destOrd="0" parTransId="{462ECAA8-745F-4BA1-B095-BAA586BA5980}" sibTransId="{CA54FB1E-FA78-4659-A72D-075BC2AB7EFB}"/>
    <dgm:cxn modelId="{95A4B226-1AA7-4E3B-93C6-104BBE685091}" srcId="{02550931-A3DF-40E4-9205-E2AD59BF8E0D}" destId="{C3A75EB8-1486-4238-8F8A-3817F8603D4D}" srcOrd="1" destOrd="0" parTransId="{415BE15E-E9B7-4BA0-8310-48A6E403F003}" sibTransId="{F256701D-E620-4294-9450-75419B40DB88}"/>
    <dgm:cxn modelId="{7E5EC83D-8D09-4A29-8D69-A0E355E68E92}" type="presOf" srcId="{02550931-A3DF-40E4-9205-E2AD59BF8E0D}" destId="{647191AB-E17A-42E5-8E4E-95EA50ED2966}" srcOrd="0" destOrd="0" presId="urn:microsoft.com/office/officeart/2005/8/layout/default"/>
    <dgm:cxn modelId="{0433523F-2329-4534-8693-9D84C0C304CF}" type="presOf" srcId="{CB575BE5-DD32-411F-98A9-D3E22AB2584A}" destId="{72E2B8B9-EAB7-4369-AAA7-C7BB2F76FE83}" srcOrd="0" destOrd="0" presId="urn:microsoft.com/office/officeart/2005/8/layout/default"/>
    <dgm:cxn modelId="{9E382C9F-1599-4B0F-B4EB-620C6AF17D62}" type="presOf" srcId="{C3A75EB8-1486-4238-8F8A-3817F8603D4D}" destId="{A4422663-E45E-4293-ABC5-F414A9FC3985}" srcOrd="0" destOrd="0" presId="urn:microsoft.com/office/officeart/2005/8/layout/default"/>
    <dgm:cxn modelId="{B95B00A2-43F4-4FC8-9EE2-ABFE84EECCDB}" srcId="{02550931-A3DF-40E4-9205-E2AD59BF8E0D}" destId="{11B9002D-EC3A-426D-AE4A-D516051EA8DE}" srcOrd="4" destOrd="0" parTransId="{D49BA97B-CB51-445D-AF9E-90F189DD32BB}" sibTransId="{EEF48CA6-4948-494F-BCBB-6DD170B5C084}"/>
    <dgm:cxn modelId="{A20B0EA5-46A7-4FC0-91D4-49814C63C7C6}" srcId="{02550931-A3DF-40E4-9205-E2AD59BF8E0D}" destId="{E77E0460-27B9-4CA0-A558-A840C7CDFDA6}" srcOrd="3" destOrd="0" parTransId="{E21BFBDF-5542-46F7-9558-40FCA14742C6}" sibTransId="{DD6CF5AB-9DBD-4E69-97DA-D5B1FD3D00BD}"/>
    <dgm:cxn modelId="{C859A1A8-C6B2-4F5F-B80D-3F77B064F731}" type="presOf" srcId="{B49A0EC3-6E3E-408F-AF6F-E54ECBFE64A4}" destId="{4E727048-1A5A-49E8-8BC6-5E1167C3A833}" srcOrd="0" destOrd="0" presId="urn:microsoft.com/office/officeart/2005/8/layout/default"/>
    <dgm:cxn modelId="{F7C6A2A9-BCC7-45E1-A1A0-F26B8A74F3C9}" type="presOf" srcId="{A3049FBE-128D-4998-9C23-108557A58D24}" destId="{621F70ED-A40C-494E-9A27-8EB2EDADE8BA}" srcOrd="0" destOrd="0" presId="urn:microsoft.com/office/officeart/2005/8/layout/default"/>
    <dgm:cxn modelId="{8DB557BA-F103-4D86-8E70-5E3195A80038}" srcId="{02550931-A3DF-40E4-9205-E2AD59BF8E0D}" destId="{B49A0EC3-6E3E-408F-AF6F-E54ECBFE64A4}" srcOrd="5" destOrd="0" parTransId="{C63F2260-89A8-4812-A20F-3F6B9E6AAB61}" sibTransId="{5CBE29F1-9AEC-46F5-A90C-5928D7288566}"/>
    <dgm:cxn modelId="{1DA079C7-3EBF-4F4F-B2B9-93CA34F93B64}" type="presOf" srcId="{E77E0460-27B9-4CA0-A558-A840C7CDFDA6}" destId="{E3CA0C27-B4B0-4B71-812B-7A60A2DF4F08}" srcOrd="0" destOrd="0" presId="urn:microsoft.com/office/officeart/2005/8/layout/default"/>
    <dgm:cxn modelId="{CCC2E0F8-FFCE-4F28-A699-9A4CB903849F}" type="presOf" srcId="{11B9002D-EC3A-426D-AE4A-D516051EA8DE}" destId="{661D2DE6-DAC4-47BF-9C38-2B857F57A931}" srcOrd="0" destOrd="0" presId="urn:microsoft.com/office/officeart/2005/8/layout/default"/>
    <dgm:cxn modelId="{E65EA7FD-DFAB-4096-B0DC-651DDC297B57}" srcId="{02550931-A3DF-40E4-9205-E2AD59BF8E0D}" destId="{CB575BE5-DD32-411F-98A9-D3E22AB2584A}" srcOrd="0" destOrd="0" parTransId="{EFCF279F-C392-4FE9-8BE7-F6997BA9144A}" sibTransId="{D03ED98D-9752-4A72-8DBA-86C72DAF8DB9}"/>
    <dgm:cxn modelId="{FE86A1D8-D508-48CD-A4EF-B3673BC33556}" type="presParOf" srcId="{647191AB-E17A-42E5-8E4E-95EA50ED2966}" destId="{72E2B8B9-EAB7-4369-AAA7-C7BB2F76FE83}" srcOrd="0" destOrd="0" presId="urn:microsoft.com/office/officeart/2005/8/layout/default"/>
    <dgm:cxn modelId="{25A7AA3B-43EC-4001-9147-1BBCF2817B37}" type="presParOf" srcId="{647191AB-E17A-42E5-8E4E-95EA50ED2966}" destId="{B43129AB-9E42-4ADC-8722-CCE1EB783365}" srcOrd="1" destOrd="0" presId="urn:microsoft.com/office/officeart/2005/8/layout/default"/>
    <dgm:cxn modelId="{5D68E5D9-5753-4695-B961-EAD25B0F74BC}" type="presParOf" srcId="{647191AB-E17A-42E5-8E4E-95EA50ED2966}" destId="{A4422663-E45E-4293-ABC5-F414A9FC3985}" srcOrd="2" destOrd="0" presId="urn:microsoft.com/office/officeart/2005/8/layout/default"/>
    <dgm:cxn modelId="{2AD99D4F-BF9A-4048-9AFA-6DD610A42964}" type="presParOf" srcId="{647191AB-E17A-42E5-8E4E-95EA50ED2966}" destId="{C1369641-6E56-4C22-921B-FC8939ED6E1A}" srcOrd="3" destOrd="0" presId="urn:microsoft.com/office/officeart/2005/8/layout/default"/>
    <dgm:cxn modelId="{ED57AEEA-7F8F-4DC0-B99A-0212CB4E19ED}" type="presParOf" srcId="{647191AB-E17A-42E5-8E4E-95EA50ED2966}" destId="{621F70ED-A40C-494E-9A27-8EB2EDADE8BA}" srcOrd="4" destOrd="0" presId="urn:microsoft.com/office/officeart/2005/8/layout/default"/>
    <dgm:cxn modelId="{79F2AE55-F5D0-46B6-A3B2-A0EC9C46BA9B}" type="presParOf" srcId="{647191AB-E17A-42E5-8E4E-95EA50ED2966}" destId="{452E1694-9D7C-4A44-8EF8-9C1DB0E56F55}" srcOrd="5" destOrd="0" presId="urn:microsoft.com/office/officeart/2005/8/layout/default"/>
    <dgm:cxn modelId="{F6692227-4A60-4C35-9DDC-028A57A3E35C}" type="presParOf" srcId="{647191AB-E17A-42E5-8E4E-95EA50ED2966}" destId="{E3CA0C27-B4B0-4B71-812B-7A60A2DF4F08}" srcOrd="6" destOrd="0" presId="urn:microsoft.com/office/officeart/2005/8/layout/default"/>
    <dgm:cxn modelId="{214AF4FC-2C32-4E3C-9B7D-4CB8D94960CB}" type="presParOf" srcId="{647191AB-E17A-42E5-8E4E-95EA50ED2966}" destId="{5802D2F3-2FD6-4A72-AA70-C7B8119822E6}" srcOrd="7" destOrd="0" presId="urn:microsoft.com/office/officeart/2005/8/layout/default"/>
    <dgm:cxn modelId="{7AC82AAE-7E3A-4F01-AE2B-FEA7703D39C7}" type="presParOf" srcId="{647191AB-E17A-42E5-8E4E-95EA50ED2966}" destId="{661D2DE6-DAC4-47BF-9C38-2B857F57A931}" srcOrd="8" destOrd="0" presId="urn:microsoft.com/office/officeart/2005/8/layout/default"/>
    <dgm:cxn modelId="{0748E9A2-A571-4D15-928A-DC0157473AF9}" type="presParOf" srcId="{647191AB-E17A-42E5-8E4E-95EA50ED2966}" destId="{4FAFFCAC-22C7-4FF4-8B68-939CFECD8140}" srcOrd="9" destOrd="0" presId="urn:microsoft.com/office/officeart/2005/8/layout/default"/>
    <dgm:cxn modelId="{5479EDED-A7AF-4CB3-9930-C2F79B3B18BB}" type="presParOf" srcId="{647191AB-E17A-42E5-8E4E-95EA50ED2966}" destId="{4E727048-1A5A-49E8-8BC6-5E1167C3A83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23510-938E-42BC-9BA9-B69896D0698C}">
      <dsp:nvSpPr>
        <dsp:cNvPr id="0" name=""/>
        <dsp:cNvSpPr/>
      </dsp:nvSpPr>
      <dsp:spPr>
        <a:xfrm>
          <a:off x="0" y="357"/>
          <a:ext cx="4695825" cy="4921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53725-2F1A-401A-8C33-5911398F5975}">
      <dsp:nvSpPr>
        <dsp:cNvPr id="0" name=""/>
        <dsp:cNvSpPr/>
      </dsp:nvSpPr>
      <dsp:spPr>
        <a:xfrm>
          <a:off x="148870" y="111087"/>
          <a:ext cx="270673" cy="270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885D8-9AD3-42FB-8843-5CED304B0BBE}">
      <dsp:nvSpPr>
        <dsp:cNvPr id="0" name=""/>
        <dsp:cNvSpPr/>
      </dsp:nvSpPr>
      <dsp:spPr>
        <a:xfrm>
          <a:off x="568415" y="357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Download &amp; obtain data</a:t>
          </a:r>
        </a:p>
      </dsp:txBody>
      <dsp:txXfrm>
        <a:off x="568415" y="357"/>
        <a:ext cx="4127409" cy="492134"/>
      </dsp:txXfrm>
    </dsp:sp>
    <dsp:sp modelId="{F9E2AFD8-A536-44FF-B2B3-1F574D4BAD56}">
      <dsp:nvSpPr>
        <dsp:cNvPr id="0" name=""/>
        <dsp:cNvSpPr/>
      </dsp:nvSpPr>
      <dsp:spPr>
        <a:xfrm>
          <a:off x="0" y="615525"/>
          <a:ext cx="4695825" cy="4921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717E6-778E-479F-8687-1126CCDB4CB9}">
      <dsp:nvSpPr>
        <dsp:cNvPr id="0" name=""/>
        <dsp:cNvSpPr/>
      </dsp:nvSpPr>
      <dsp:spPr>
        <a:xfrm>
          <a:off x="148870" y="726255"/>
          <a:ext cx="270673" cy="2706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8BB19-F7A9-437A-BD12-B6458EAF459C}">
      <dsp:nvSpPr>
        <dsp:cNvPr id="0" name=""/>
        <dsp:cNvSpPr/>
      </dsp:nvSpPr>
      <dsp:spPr>
        <a:xfrm>
          <a:off x="568415" y="615525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Visualize</a:t>
          </a:r>
        </a:p>
      </dsp:txBody>
      <dsp:txXfrm>
        <a:off x="568415" y="615525"/>
        <a:ext cx="4127409" cy="492134"/>
      </dsp:txXfrm>
    </dsp:sp>
    <dsp:sp modelId="{20DB7727-2060-49FA-8E1B-C9AD2513FBDC}">
      <dsp:nvSpPr>
        <dsp:cNvPr id="0" name=""/>
        <dsp:cNvSpPr/>
      </dsp:nvSpPr>
      <dsp:spPr>
        <a:xfrm>
          <a:off x="0" y="1230693"/>
          <a:ext cx="4695825" cy="4921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7E01F-0C09-4636-9E75-F263D43E5F19}">
      <dsp:nvSpPr>
        <dsp:cNvPr id="0" name=""/>
        <dsp:cNvSpPr/>
      </dsp:nvSpPr>
      <dsp:spPr>
        <a:xfrm>
          <a:off x="148870" y="1341423"/>
          <a:ext cx="270673" cy="2706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0D191-84E4-4E54-8F9C-2F700F62DA3C}">
      <dsp:nvSpPr>
        <dsp:cNvPr id="0" name=""/>
        <dsp:cNvSpPr/>
      </dsp:nvSpPr>
      <dsp:spPr>
        <a:xfrm>
          <a:off x="568415" y="1230693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Cleaning </a:t>
          </a:r>
        </a:p>
      </dsp:txBody>
      <dsp:txXfrm>
        <a:off x="568415" y="1230693"/>
        <a:ext cx="4127409" cy="492134"/>
      </dsp:txXfrm>
    </dsp:sp>
    <dsp:sp modelId="{5DE49F9F-056B-4DA3-9350-B34841E8BD3C}">
      <dsp:nvSpPr>
        <dsp:cNvPr id="0" name=""/>
        <dsp:cNvSpPr/>
      </dsp:nvSpPr>
      <dsp:spPr>
        <a:xfrm>
          <a:off x="0" y="1845860"/>
          <a:ext cx="4695825" cy="4921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43BD4-BA3E-4B5A-9398-ED0FA03B6B01}">
      <dsp:nvSpPr>
        <dsp:cNvPr id="0" name=""/>
        <dsp:cNvSpPr/>
      </dsp:nvSpPr>
      <dsp:spPr>
        <a:xfrm>
          <a:off x="148870" y="1956591"/>
          <a:ext cx="270673" cy="2706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EA06B-14F7-4E22-8C62-5A13CF96344E}">
      <dsp:nvSpPr>
        <dsp:cNvPr id="0" name=""/>
        <dsp:cNvSpPr/>
      </dsp:nvSpPr>
      <dsp:spPr>
        <a:xfrm>
          <a:off x="568415" y="1845860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Feature engineering</a:t>
          </a:r>
        </a:p>
      </dsp:txBody>
      <dsp:txXfrm>
        <a:off x="568415" y="1845860"/>
        <a:ext cx="4127409" cy="492134"/>
      </dsp:txXfrm>
    </dsp:sp>
    <dsp:sp modelId="{12AFEE37-88EE-4BBA-B497-23F82671E35D}">
      <dsp:nvSpPr>
        <dsp:cNvPr id="0" name=""/>
        <dsp:cNvSpPr/>
      </dsp:nvSpPr>
      <dsp:spPr>
        <a:xfrm>
          <a:off x="0" y="2461028"/>
          <a:ext cx="4695825" cy="49213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FB83C-8C1D-4556-9234-11E307F44D73}">
      <dsp:nvSpPr>
        <dsp:cNvPr id="0" name=""/>
        <dsp:cNvSpPr/>
      </dsp:nvSpPr>
      <dsp:spPr>
        <a:xfrm>
          <a:off x="148870" y="2571758"/>
          <a:ext cx="270673" cy="2706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6C8C-9F58-4AA7-A8FF-2912064F8E6C}">
      <dsp:nvSpPr>
        <dsp:cNvPr id="0" name=""/>
        <dsp:cNvSpPr/>
      </dsp:nvSpPr>
      <dsp:spPr>
        <a:xfrm>
          <a:off x="568415" y="2461028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Feature selection</a:t>
          </a:r>
        </a:p>
      </dsp:txBody>
      <dsp:txXfrm>
        <a:off x="568415" y="2461028"/>
        <a:ext cx="4127409" cy="492134"/>
      </dsp:txXfrm>
    </dsp:sp>
    <dsp:sp modelId="{EC62E971-697A-469F-A4EE-FE3CBC5407A6}">
      <dsp:nvSpPr>
        <dsp:cNvPr id="0" name=""/>
        <dsp:cNvSpPr/>
      </dsp:nvSpPr>
      <dsp:spPr>
        <a:xfrm>
          <a:off x="0" y="3076196"/>
          <a:ext cx="4695825" cy="4921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8F004-BBA6-4231-8E60-3506D7159134}">
      <dsp:nvSpPr>
        <dsp:cNvPr id="0" name=""/>
        <dsp:cNvSpPr/>
      </dsp:nvSpPr>
      <dsp:spPr>
        <a:xfrm>
          <a:off x="148870" y="3186926"/>
          <a:ext cx="270673" cy="27067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CEBE7-8F29-4C03-A74C-9E2BD70984A6}">
      <dsp:nvSpPr>
        <dsp:cNvPr id="0" name=""/>
        <dsp:cNvSpPr/>
      </dsp:nvSpPr>
      <dsp:spPr>
        <a:xfrm>
          <a:off x="568415" y="3076196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 training</a:t>
          </a:r>
        </a:p>
      </dsp:txBody>
      <dsp:txXfrm>
        <a:off x="568415" y="3076196"/>
        <a:ext cx="4127409" cy="492134"/>
      </dsp:txXfrm>
    </dsp:sp>
    <dsp:sp modelId="{4BBCBA22-8712-4781-8013-FB308BC5A781}">
      <dsp:nvSpPr>
        <dsp:cNvPr id="0" name=""/>
        <dsp:cNvSpPr/>
      </dsp:nvSpPr>
      <dsp:spPr>
        <a:xfrm>
          <a:off x="0" y="3691364"/>
          <a:ext cx="4695825" cy="4921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E1915-E17F-489A-B842-07CC31292B51}">
      <dsp:nvSpPr>
        <dsp:cNvPr id="0" name=""/>
        <dsp:cNvSpPr/>
      </dsp:nvSpPr>
      <dsp:spPr>
        <a:xfrm>
          <a:off x="148870" y="3802094"/>
          <a:ext cx="270673" cy="27067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E72A7-1FF6-4E84-A1FF-E2EBBD99C584}">
      <dsp:nvSpPr>
        <dsp:cNvPr id="0" name=""/>
        <dsp:cNvSpPr/>
      </dsp:nvSpPr>
      <dsp:spPr>
        <a:xfrm>
          <a:off x="568415" y="3691364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Prediction</a:t>
          </a:r>
        </a:p>
      </dsp:txBody>
      <dsp:txXfrm>
        <a:off x="568415" y="3691364"/>
        <a:ext cx="4127409" cy="492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5097D-2947-46D7-9E6A-91074CA66B7C}">
      <dsp:nvSpPr>
        <dsp:cNvPr id="0" name=""/>
        <dsp:cNvSpPr/>
      </dsp:nvSpPr>
      <dsp:spPr>
        <a:xfrm>
          <a:off x="1618503" y="302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Apparent Temperature</a:t>
          </a:r>
        </a:p>
      </dsp:txBody>
      <dsp:txXfrm>
        <a:off x="1630049" y="11848"/>
        <a:ext cx="1797724" cy="213431"/>
      </dsp:txXfrm>
    </dsp:sp>
    <dsp:sp modelId="{2398771A-6C13-4CC2-8BF5-6BFF28300F8D}">
      <dsp:nvSpPr>
        <dsp:cNvPr id="0" name=""/>
        <dsp:cNvSpPr/>
      </dsp:nvSpPr>
      <dsp:spPr>
        <a:xfrm>
          <a:off x="1618503" y="248651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Cloud cover</a:t>
          </a:r>
        </a:p>
      </dsp:txBody>
      <dsp:txXfrm>
        <a:off x="1630049" y="260197"/>
        <a:ext cx="1797724" cy="213431"/>
      </dsp:txXfrm>
    </dsp:sp>
    <dsp:sp modelId="{B7BA54B9-3301-43DC-A4CC-28E1625CD05D}">
      <dsp:nvSpPr>
        <dsp:cNvPr id="0" name=""/>
        <dsp:cNvSpPr/>
      </dsp:nvSpPr>
      <dsp:spPr>
        <a:xfrm>
          <a:off x="1618503" y="497001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Dewpoint</a:t>
          </a:r>
        </a:p>
      </dsp:txBody>
      <dsp:txXfrm>
        <a:off x="1630049" y="508547"/>
        <a:ext cx="1797724" cy="213431"/>
      </dsp:txXfrm>
    </dsp:sp>
    <dsp:sp modelId="{E0ADDF0B-37A4-492C-8147-5F2056094EF8}">
      <dsp:nvSpPr>
        <dsp:cNvPr id="0" name=""/>
        <dsp:cNvSpPr/>
      </dsp:nvSpPr>
      <dsp:spPr>
        <a:xfrm>
          <a:off x="1618503" y="745351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Humidity</a:t>
          </a:r>
        </a:p>
      </dsp:txBody>
      <dsp:txXfrm>
        <a:off x="1630049" y="756897"/>
        <a:ext cx="1797724" cy="213431"/>
      </dsp:txXfrm>
    </dsp:sp>
    <dsp:sp modelId="{FE53CA77-ADC6-4ABD-AC3D-D549DCB09B20}">
      <dsp:nvSpPr>
        <dsp:cNvPr id="0" name=""/>
        <dsp:cNvSpPr/>
      </dsp:nvSpPr>
      <dsp:spPr>
        <a:xfrm>
          <a:off x="1618503" y="993700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Icon</a:t>
          </a:r>
        </a:p>
      </dsp:txBody>
      <dsp:txXfrm>
        <a:off x="1630049" y="1005246"/>
        <a:ext cx="1797724" cy="213431"/>
      </dsp:txXfrm>
    </dsp:sp>
    <dsp:sp modelId="{AAC0B921-781C-49FD-873E-DCFE9AE399BF}">
      <dsp:nvSpPr>
        <dsp:cNvPr id="0" name=""/>
        <dsp:cNvSpPr/>
      </dsp:nvSpPr>
      <dsp:spPr>
        <a:xfrm>
          <a:off x="1618503" y="1242050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Ozone</a:t>
          </a:r>
        </a:p>
      </dsp:txBody>
      <dsp:txXfrm>
        <a:off x="1630049" y="1253596"/>
        <a:ext cx="1797724" cy="213431"/>
      </dsp:txXfrm>
    </dsp:sp>
    <dsp:sp modelId="{40B683D4-F585-4CE2-B4F1-072B85951701}">
      <dsp:nvSpPr>
        <dsp:cNvPr id="0" name=""/>
        <dsp:cNvSpPr/>
      </dsp:nvSpPr>
      <dsp:spPr>
        <a:xfrm>
          <a:off x="1618503" y="1490399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Precipitation Intensity</a:t>
          </a:r>
        </a:p>
      </dsp:txBody>
      <dsp:txXfrm>
        <a:off x="1630049" y="1501945"/>
        <a:ext cx="1797724" cy="213431"/>
      </dsp:txXfrm>
    </dsp:sp>
    <dsp:sp modelId="{3CE22F5C-72C5-4455-A87A-6962FE4FEBC9}">
      <dsp:nvSpPr>
        <dsp:cNvPr id="0" name=""/>
        <dsp:cNvSpPr/>
      </dsp:nvSpPr>
      <dsp:spPr>
        <a:xfrm>
          <a:off x="1618503" y="1738749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Precipitation Probability</a:t>
          </a:r>
        </a:p>
      </dsp:txBody>
      <dsp:txXfrm>
        <a:off x="1630049" y="1750295"/>
        <a:ext cx="1797724" cy="213431"/>
      </dsp:txXfrm>
    </dsp:sp>
    <dsp:sp modelId="{D6C40C55-C9CF-4B93-B8A7-67F7897FB841}">
      <dsp:nvSpPr>
        <dsp:cNvPr id="0" name=""/>
        <dsp:cNvSpPr/>
      </dsp:nvSpPr>
      <dsp:spPr>
        <a:xfrm>
          <a:off x="1618503" y="1987099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Pressure</a:t>
          </a:r>
        </a:p>
      </dsp:txBody>
      <dsp:txXfrm>
        <a:off x="1630049" y="1998645"/>
        <a:ext cx="1797724" cy="213431"/>
      </dsp:txXfrm>
    </dsp:sp>
    <dsp:sp modelId="{1E34E8F3-8370-4E0B-9109-488949B99C18}">
      <dsp:nvSpPr>
        <dsp:cNvPr id="0" name=""/>
        <dsp:cNvSpPr/>
      </dsp:nvSpPr>
      <dsp:spPr>
        <a:xfrm>
          <a:off x="1618503" y="2235448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Summary</a:t>
          </a:r>
        </a:p>
      </dsp:txBody>
      <dsp:txXfrm>
        <a:off x="1630049" y="2246994"/>
        <a:ext cx="1797724" cy="213431"/>
      </dsp:txXfrm>
    </dsp:sp>
    <dsp:sp modelId="{AEC8CE8C-4346-4712-A36A-69863FFB7BA4}">
      <dsp:nvSpPr>
        <dsp:cNvPr id="0" name=""/>
        <dsp:cNvSpPr/>
      </dsp:nvSpPr>
      <dsp:spPr>
        <a:xfrm>
          <a:off x="1618503" y="2483798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Temperature</a:t>
          </a:r>
        </a:p>
      </dsp:txBody>
      <dsp:txXfrm>
        <a:off x="1630049" y="2495344"/>
        <a:ext cx="1797724" cy="213431"/>
      </dsp:txXfrm>
    </dsp:sp>
    <dsp:sp modelId="{CE6F65FC-F64B-4F41-85B2-2EE91B6D7799}">
      <dsp:nvSpPr>
        <dsp:cNvPr id="0" name=""/>
        <dsp:cNvSpPr/>
      </dsp:nvSpPr>
      <dsp:spPr>
        <a:xfrm>
          <a:off x="1618503" y="2732147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UV Index</a:t>
          </a:r>
        </a:p>
      </dsp:txBody>
      <dsp:txXfrm>
        <a:off x="1630049" y="2743693"/>
        <a:ext cx="1797724" cy="213431"/>
      </dsp:txXfrm>
    </dsp:sp>
    <dsp:sp modelId="{37C9C8C5-05B3-4900-8154-60CDA89DAC80}">
      <dsp:nvSpPr>
        <dsp:cNvPr id="0" name=""/>
        <dsp:cNvSpPr/>
      </dsp:nvSpPr>
      <dsp:spPr>
        <a:xfrm>
          <a:off x="1618503" y="2980497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Visibility</a:t>
          </a:r>
        </a:p>
      </dsp:txBody>
      <dsp:txXfrm>
        <a:off x="1630049" y="2992043"/>
        <a:ext cx="1797724" cy="213431"/>
      </dsp:txXfrm>
    </dsp:sp>
    <dsp:sp modelId="{E71A5AA1-533F-4BE8-99E7-998ECB6FEFC5}">
      <dsp:nvSpPr>
        <dsp:cNvPr id="0" name=""/>
        <dsp:cNvSpPr/>
      </dsp:nvSpPr>
      <dsp:spPr>
        <a:xfrm>
          <a:off x="1618503" y="3228847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 Bearing</a:t>
          </a:r>
        </a:p>
      </dsp:txBody>
      <dsp:txXfrm>
        <a:off x="1630049" y="3240393"/>
        <a:ext cx="1797724" cy="213431"/>
      </dsp:txXfrm>
    </dsp:sp>
    <dsp:sp modelId="{0BCD8EF0-DDC7-4120-B1F6-02311F52538D}">
      <dsp:nvSpPr>
        <dsp:cNvPr id="0" name=""/>
        <dsp:cNvSpPr/>
      </dsp:nvSpPr>
      <dsp:spPr>
        <a:xfrm>
          <a:off x="1618503" y="3477196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 Gust</a:t>
          </a:r>
        </a:p>
      </dsp:txBody>
      <dsp:txXfrm>
        <a:off x="1630049" y="3488742"/>
        <a:ext cx="1797724" cy="213431"/>
      </dsp:txXfrm>
    </dsp:sp>
    <dsp:sp modelId="{9295E1FC-D236-4BA0-B3E7-FA3816E285E3}">
      <dsp:nvSpPr>
        <dsp:cNvPr id="0" name=""/>
        <dsp:cNvSpPr/>
      </dsp:nvSpPr>
      <dsp:spPr>
        <a:xfrm>
          <a:off x="1618503" y="3725546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 Speed</a:t>
          </a:r>
        </a:p>
      </dsp:txBody>
      <dsp:txXfrm>
        <a:off x="1630049" y="3737092"/>
        <a:ext cx="1797724" cy="2134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2B8B9-EAB7-4369-AAA7-C7BB2F76FE83}">
      <dsp:nvSpPr>
        <dsp:cNvPr id="0" name=""/>
        <dsp:cNvSpPr/>
      </dsp:nvSpPr>
      <dsp:spPr>
        <a:xfrm>
          <a:off x="115049" y="205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Linear Regression</a:t>
          </a:r>
        </a:p>
      </dsp:txBody>
      <dsp:txXfrm>
        <a:off x="115049" y="2057"/>
        <a:ext cx="2017450" cy="1210470"/>
      </dsp:txXfrm>
    </dsp:sp>
    <dsp:sp modelId="{A4422663-E45E-4293-ABC5-F414A9FC3985}">
      <dsp:nvSpPr>
        <dsp:cNvPr id="0" name=""/>
        <dsp:cNvSpPr/>
      </dsp:nvSpPr>
      <dsp:spPr>
        <a:xfrm>
          <a:off x="2334244" y="205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Huber Regression</a:t>
          </a:r>
        </a:p>
      </dsp:txBody>
      <dsp:txXfrm>
        <a:off x="2334244" y="2057"/>
        <a:ext cx="2017450" cy="1210470"/>
      </dsp:txXfrm>
    </dsp:sp>
    <dsp:sp modelId="{621F70ED-A40C-494E-9A27-8EB2EDADE8BA}">
      <dsp:nvSpPr>
        <dsp:cNvPr id="0" name=""/>
        <dsp:cNvSpPr/>
      </dsp:nvSpPr>
      <dsp:spPr>
        <a:xfrm>
          <a:off x="115049" y="1414272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Ridge Regression</a:t>
          </a:r>
        </a:p>
      </dsp:txBody>
      <dsp:txXfrm>
        <a:off x="115049" y="1414272"/>
        <a:ext cx="2017450" cy="1210470"/>
      </dsp:txXfrm>
    </dsp:sp>
    <dsp:sp modelId="{E3CA0C27-B4B0-4B71-812B-7A60A2DF4F08}">
      <dsp:nvSpPr>
        <dsp:cNvPr id="0" name=""/>
        <dsp:cNvSpPr/>
      </dsp:nvSpPr>
      <dsp:spPr>
        <a:xfrm>
          <a:off x="2334244" y="1414272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Gradient Boost</a:t>
          </a:r>
        </a:p>
      </dsp:txBody>
      <dsp:txXfrm>
        <a:off x="2334244" y="1414272"/>
        <a:ext cx="2017450" cy="1210470"/>
      </dsp:txXfrm>
    </dsp:sp>
    <dsp:sp modelId="{661D2DE6-DAC4-47BF-9C38-2B857F57A931}">
      <dsp:nvSpPr>
        <dsp:cNvPr id="0" name=""/>
        <dsp:cNvSpPr/>
      </dsp:nvSpPr>
      <dsp:spPr>
        <a:xfrm>
          <a:off x="115049" y="282648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Random Forest</a:t>
          </a:r>
        </a:p>
      </dsp:txBody>
      <dsp:txXfrm>
        <a:off x="115049" y="2826487"/>
        <a:ext cx="2017450" cy="1210470"/>
      </dsp:txXfrm>
    </dsp:sp>
    <dsp:sp modelId="{4E727048-1A5A-49E8-8BC6-5E1167C3A833}">
      <dsp:nvSpPr>
        <dsp:cNvPr id="0" name=""/>
        <dsp:cNvSpPr/>
      </dsp:nvSpPr>
      <dsp:spPr>
        <a:xfrm>
          <a:off x="2334244" y="282648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XGBoost</a:t>
          </a:r>
        </a:p>
      </dsp:txBody>
      <dsp:txXfrm>
        <a:off x="2334244" y="2826487"/>
        <a:ext cx="2017450" cy="1210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db2616a9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db2616a9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b2616a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b2616a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db2616a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db2616a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b2616a9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db2616a9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db2616a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db2616a9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da4e8fa3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da4e8fa3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b2616a9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db2616a9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different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a4e8fa3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a4e8fa3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a4e8fa3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da4e8fa3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da4e8fa3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da4e8fa3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da4e8fa3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da4e8fa3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a4e8fa3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da4e8fa3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to order something at a restaurant and they are 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Worked at a restaurant and had to explain to a customer that there wasn’t a certain product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da4e8fa3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da4e8fa3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da4e8fa3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da4e8fa3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a4e8fa3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da4e8fa3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a4e8fa3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da4e8fa3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db2616a9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db2616a9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b2616a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db2616a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2689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0360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8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78784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4543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26834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564921"/>
            <a:ext cx="7218720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96359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5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51935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40831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6178E61D-D431-422C-9764-11DAFE33AB63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950410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325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698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63618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140978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3077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96481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93322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723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66643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12820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5708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3.png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1606" y="0"/>
            <a:ext cx="255239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2139"/>
            <a:ext cx="6832905" cy="18491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42558"/>
            <a:ext cx="6832905" cy="124524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630382" y="2050281"/>
            <a:ext cx="5743344" cy="1029803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Restaurant Operations Capstone	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895611" y="3295529"/>
            <a:ext cx="5478114" cy="838265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Kelly Harrington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362" y="0"/>
            <a:ext cx="50372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57533"/>
          <a:stretch/>
        </p:blipFill>
        <p:spPr>
          <a:xfrm>
            <a:off x="75168" y="509892"/>
            <a:ext cx="8993664" cy="39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" name="Google Shape;166;p24">
            <a:extLst>
              <a:ext uri="{FF2B5EF4-FFF2-40B4-BE49-F238E27FC236}">
                <a16:creationId xmlns:a16="http://schemas.microsoft.com/office/drawing/2014/main" id="{5A0A66AC-1ED1-4C07-8CD7-AEE4E023D8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0" t="42183" b="1921"/>
          <a:stretch/>
        </p:blipFill>
        <p:spPr>
          <a:xfrm>
            <a:off x="599355" y="338096"/>
            <a:ext cx="8079815" cy="454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95" name="Rectangle 194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198" name="Rectangle 197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5251783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510241" y="564921"/>
            <a:ext cx="4580234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Modeling </a:t>
            </a:r>
            <a:r>
              <a:rPr lang="en-US" sz="3600" i="1" dirty="0"/>
              <a:t>Burgers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5280660" cy="152053"/>
          </a:xfrm>
          <a:prstGeom prst="rect">
            <a:avLst/>
          </a:prstGeom>
        </p:spPr>
      </p:pic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282922" y="1752654"/>
            <a:ext cx="4997740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Most consistently ordered item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factors could affect ordering a burger?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Guests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Day of the week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Month of the year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Weather</a:t>
            </a:r>
          </a:p>
          <a:p>
            <a:pPr marL="0" lv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93A51-048B-4B83-87C4-AB3ED45FFE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883" r="4" b="4"/>
          <a:stretch/>
        </p:blipFill>
        <p:spPr>
          <a:xfrm>
            <a:off x="5489224" y="363474"/>
            <a:ext cx="3371855" cy="263396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026" name="Picture 2" descr="Image result for garfield mondays">
            <a:extLst>
              <a:ext uri="{FF2B5EF4-FFF2-40B4-BE49-F238E27FC236}">
                <a16:creationId xmlns:a16="http://schemas.microsoft.com/office/drawing/2014/main" id="{83466DDC-B063-4F44-90AB-59B2BC42D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r="-1" b="-1"/>
          <a:stretch/>
        </p:blipFill>
        <p:spPr bwMode="auto">
          <a:xfrm>
            <a:off x="5489223" y="3112947"/>
            <a:ext cx="1247332" cy="166762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C5986C-3BCD-4CD9-B858-4B27936582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688" r="6" b="9753"/>
          <a:stretch/>
        </p:blipFill>
        <p:spPr>
          <a:xfrm>
            <a:off x="6858000" y="3112947"/>
            <a:ext cx="2003079" cy="167385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75" y="1298200"/>
            <a:ext cx="9144000" cy="27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13933-5B43-48EE-A201-EFA1A3F10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3" r="1260" b="52792"/>
          <a:stretch/>
        </p:blipFill>
        <p:spPr>
          <a:xfrm>
            <a:off x="-9010" y="380922"/>
            <a:ext cx="9160694" cy="4187953"/>
          </a:xfrm>
          <a:prstGeom prst="rect">
            <a:avLst/>
          </a:prstGeom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10" y="279146"/>
            <a:ext cx="91440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538515" y="597885"/>
            <a:ext cx="1108330" cy="74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Toast</a:t>
            </a:r>
            <a:endParaRPr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8C525-3160-4AF3-ABCB-8BF2AD17C47F}"/>
              </a:ext>
            </a:extLst>
          </p:cNvPr>
          <p:cNvSpPr/>
          <p:nvPr/>
        </p:nvSpPr>
        <p:spPr>
          <a:xfrm>
            <a:off x="408153" y="1132304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Guests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C5B6FC-91E6-4685-9FFB-A96A4FE1FD87}"/>
              </a:ext>
            </a:extLst>
          </p:cNvPr>
          <p:cNvSpPr/>
          <p:nvPr/>
        </p:nvSpPr>
        <p:spPr>
          <a:xfrm>
            <a:off x="408153" y="1569840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Menu Item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150ED4-BDFA-43F6-AC4B-C3193D25ACB4}"/>
              </a:ext>
            </a:extLst>
          </p:cNvPr>
          <p:cNvSpPr/>
          <p:nvPr/>
        </p:nvSpPr>
        <p:spPr>
          <a:xfrm>
            <a:off x="408153" y="2007376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Menu Group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6F99FA-914F-42EA-8295-956131037AE3}"/>
              </a:ext>
            </a:extLst>
          </p:cNvPr>
          <p:cNvSpPr/>
          <p:nvPr/>
        </p:nvSpPr>
        <p:spPr>
          <a:xfrm>
            <a:off x="408153" y="2444913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Item Qty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95D5163-F83C-4F28-8AB4-7073FE3B250E}"/>
              </a:ext>
            </a:extLst>
          </p:cNvPr>
          <p:cNvSpPr/>
          <p:nvPr/>
        </p:nvSpPr>
        <p:spPr>
          <a:xfrm>
            <a:off x="408153" y="2882449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Date*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7CD4DD-311F-4077-9562-27C6D93DFB6D}"/>
              </a:ext>
            </a:extLst>
          </p:cNvPr>
          <p:cNvSpPr/>
          <p:nvPr/>
        </p:nvSpPr>
        <p:spPr>
          <a:xfrm>
            <a:off x="5370969" y="1124900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/>
              <a:t>Day of the week</a:t>
            </a:r>
            <a:endParaRPr lang="en-US" sz="800" kern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856599-BD80-40E9-B688-6A1623A246F2}"/>
              </a:ext>
            </a:extLst>
          </p:cNvPr>
          <p:cNvSpPr/>
          <p:nvPr/>
        </p:nvSpPr>
        <p:spPr>
          <a:xfrm>
            <a:off x="5370969" y="1457890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/>
              <a:t>Day since open</a:t>
            </a:r>
            <a:endParaRPr lang="en-US" sz="800" kern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C5A40C-1FE0-42EE-8E9D-4BABE8C17C71}"/>
              </a:ext>
            </a:extLst>
          </p:cNvPr>
          <p:cNvSpPr/>
          <p:nvPr/>
        </p:nvSpPr>
        <p:spPr>
          <a:xfrm>
            <a:off x="5370969" y="1790882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Hours open per Day of the week</a:t>
            </a:r>
            <a:endParaRPr lang="en-US" sz="8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784FAD-8ED9-4CC8-ACCA-C5495BEE5AFF}"/>
              </a:ext>
            </a:extLst>
          </p:cNvPr>
          <p:cNvSpPr/>
          <p:nvPr/>
        </p:nvSpPr>
        <p:spPr>
          <a:xfrm>
            <a:off x="5370969" y="2123872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/>
              <a:t>Month</a:t>
            </a:r>
            <a:endParaRPr lang="en-US" sz="800" kern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9808DF9-D2B8-4FE8-B532-F9C65AB9CCE1}"/>
              </a:ext>
            </a:extLst>
          </p:cNvPr>
          <p:cNvSpPr/>
          <p:nvPr/>
        </p:nvSpPr>
        <p:spPr>
          <a:xfrm>
            <a:off x="5370969" y="2456863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Cheeseburger</a:t>
            </a:r>
            <a:endParaRPr lang="en-US" sz="800" kern="12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D3DD213-CD6F-4D87-A63B-3BEFEFE306F0}"/>
              </a:ext>
            </a:extLst>
          </p:cNvPr>
          <p:cNvSpPr/>
          <p:nvPr/>
        </p:nvSpPr>
        <p:spPr>
          <a:xfrm>
            <a:off x="5370969" y="2789854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Probability on the DOTW last week</a:t>
            </a:r>
            <a:endParaRPr lang="en-US" sz="800" kern="120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D40198-4048-4394-AB9B-F70CDD62C885}"/>
              </a:ext>
            </a:extLst>
          </p:cNvPr>
          <p:cNvSpPr/>
          <p:nvPr/>
        </p:nvSpPr>
        <p:spPr>
          <a:xfrm>
            <a:off x="5370969" y="3122845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Probability on the DOTW / Month</a:t>
            </a:r>
            <a:endParaRPr lang="en-US" sz="800" kern="12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91C94FC-B711-4983-935A-E80663D665BA}"/>
              </a:ext>
            </a:extLst>
          </p:cNvPr>
          <p:cNvSpPr/>
          <p:nvPr/>
        </p:nvSpPr>
        <p:spPr>
          <a:xfrm>
            <a:off x="5370969" y="3455836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Number ordered per DOTW</a:t>
            </a:r>
            <a:endParaRPr lang="en-US" sz="800" kern="12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3153D64-2952-4F14-9C07-3A4EE37E66A1}"/>
              </a:ext>
            </a:extLst>
          </p:cNvPr>
          <p:cNvSpPr/>
          <p:nvPr/>
        </p:nvSpPr>
        <p:spPr>
          <a:xfrm>
            <a:off x="5370969" y="3788826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Number ordered per DOTW per month</a:t>
            </a:r>
            <a:endParaRPr lang="en-US" sz="800" kern="1200" dirty="0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5FF916B5-C719-4E8F-A7CD-A92A37C31977}"/>
              </a:ext>
            </a:extLst>
          </p:cNvPr>
          <p:cNvSpPr/>
          <p:nvPr/>
        </p:nvSpPr>
        <p:spPr>
          <a:xfrm>
            <a:off x="5370969" y="4121817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Guest group </a:t>
            </a:r>
            <a:endParaRPr lang="en-US" sz="800" kern="1200" dirty="0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02E8DA1D-C3F2-4F52-9212-712C842ABBC7}"/>
              </a:ext>
            </a:extLst>
          </p:cNvPr>
          <p:cNvSpPr/>
          <p:nvPr/>
        </p:nvSpPr>
        <p:spPr>
          <a:xfrm>
            <a:off x="5370969" y="4454808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Probability of ordering grouped by category </a:t>
            </a:r>
            <a:endParaRPr lang="en-US" sz="800" kern="1200" dirty="0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C6D20C1F-B229-40FB-BBF3-3150A463051D}"/>
              </a:ext>
            </a:extLst>
          </p:cNvPr>
          <p:cNvSpPr/>
          <p:nvPr/>
        </p:nvSpPr>
        <p:spPr>
          <a:xfrm>
            <a:off x="5370969" y="4787799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/>
              <a:t>Guest group probability * Probability ave</a:t>
            </a:r>
            <a:endParaRPr lang="en-US" sz="800" kern="120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24A6CE7-5BC7-4169-950C-C27D13625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968100"/>
              </p:ext>
            </p:extLst>
          </p:nvPr>
        </p:nvGraphicFramePr>
        <p:xfrm>
          <a:off x="1055487" y="1116773"/>
          <a:ext cx="5057824" cy="3962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Google Shape;184;p27">
            <a:extLst>
              <a:ext uri="{FF2B5EF4-FFF2-40B4-BE49-F238E27FC236}">
                <a16:creationId xmlns:a16="http://schemas.microsoft.com/office/drawing/2014/main" id="{7B891C90-7959-4C6F-841A-10CBFBF58DAD}"/>
              </a:ext>
            </a:extLst>
          </p:cNvPr>
          <p:cNvSpPr txBox="1">
            <a:spLocks/>
          </p:cNvSpPr>
          <p:nvPr/>
        </p:nvSpPr>
        <p:spPr>
          <a:xfrm>
            <a:off x="2755787" y="593525"/>
            <a:ext cx="1750774" cy="744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Dark Sky</a:t>
            </a:r>
          </a:p>
        </p:txBody>
      </p:sp>
      <p:sp>
        <p:nvSpPr>
          <p:cNvPr id="14" name="Google Shape;184;p27">
            <a:extLst>
              <a:ext uri="{FF2B5EF4-FFF2-40B4-BE49-F238E27FC236}">
                <a16:creationId xmlns:a16="http://schemas.microsoft.com/office/drawing/2014/main" id="{791DA32F-9E0B-426A-BFB5-C232CE0B1962}"/>
              </a:ext>
            </a:extLst>
          </p:cNvPr>
          <p:cNvSpPr txBox="1">
            <a:spLocks/>
          </p:cNvSpPr>
          <p:nvPr/>
        </p:nvSpPr>
        <p:spPr>
          <a:xfrm>
            <a:off x="5388299" y="592245"/>
            <a:ext cx="2518572" cy="744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Engineered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2" grpId="0" animBg="1"/>
      <p:bldP spid="24" grpId="0" animBg="1"/>
      <p:bldP spid="25" grpId="0" animBg="1"/>
      <p:bldP spid="28" grpId="0" animBg="1"/>
      <p:bldP spid="29" grpId="0" animBg="1"/>
      <p:bldP spid="30" grpId="0" animBg="1"/>
      <p:bldGraphic spid="6" grpId="0">
        <p:bldSub>
          <a:bldDgm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8100D021-ED8E-4951-8376-73996A82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6FE219C-22F7-4734-B3C1-28E70390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F2EC4B6-5524-4806-8575-59DB6B8F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AD50BBC6-5944-49AE-A819-558AB05A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2E428D-A109-43BE-8AC2-C83EF031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DBCB3D0-62EC-4D8A-A9E7-991AF662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2C758D7-9BCC-44AD-98FB-A68CA526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890917F-0A64-4C0A-91F8-E4F6BE6A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38C8E05-3629-4B19-A965-0C926F9D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4533"/>
            <a:ext cx="3723894" cy="108037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044F20B-3F79-4BBD-A9B8-33672B6A4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9073"/>
            <a:ext cx="3723424" cy="238535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510240" y="1547446"/>
            <a:ext cx="2804460" cy="199578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300"/>
              <a:t>Models Evaluated</a:t>
            </a:r>
          </a:p>
        </p:txBody>
      </p:sp>
      <p:graphicFrame>
        <p:nvGraphicFramePr>
          <p:cNvPr id="213" name="Google Shape;211;p30">
            <a:extLst>
              <a:ext uri="{FF2B5EF4-FFF2-40B4-BE49-F238E27FC236}">
                <a16:creationId xmlns:a16="http://schemas.microsoft.com/office/drawing/2014/main" id="{8C734150-BDE8-4896-B828-17AB90CB8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915701"/>
              </p:ext>
            </p:extLst>
          </p:nvPr>
        </p:nvGraphicFramePr>
        <p:xfrm>
          <a:off x="4078131" y="583395"/>
          <a:ext cx="4466744" cy="4039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F91EFE5B-2D0D-430B-8999-3C7CA687C540}"/>
              </a:ext>
            </a:extLst>
          </p:cNvPr>
          <p:cNvGrpSpPr/>
          <p:nvPr/>
        </p:nvGrpSpPr>
        <p:grpSpPr>
          <a:xfrm>
            <a:off x="4187754" y="596138"/>
            <a:ext cx="2017450" cy="1204815"/>
            <a:chOff x="99681" y="2057"/>
            <a:chExt cx="2032818" cy="12104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3E2203-5742-45F5-B878-594BB15A9E70}"/>
                </a:ext>
              </a:extLst>
            </p:cNvPr>
            <p:cNvSpPr/>
            <p:nvPr/>
          </p:nvSpPr>
          <p:spPr>
            <a:xfrm>
              <a:off x="115049" y="2057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B44DAD-1D11-41DB-B18A-A43D5FA76BBE}"/>
                </a:ext>
              </a:extLst>
            </p:cNvPr>
            <p:cNvSpPr txBox="1"/>
            <p:nvPr/>
          </p:nvSpPr>
          <p:spPr>
            <a:xfrm>
              <a:off x="99681" y="2057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Linear Regression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R</a:t>
              </a:r>
              <a:r>
                <a:rPr lang="en-US" sz="1700" kern="1200" baseline="30000" dirty="0"/>
                <a:t>2</a:t>
              </a:r>
              <a:r>
                <a:rPr lang="en-US" sz="1700" kern="1200" dirty="0"/>
                <a:t>= 0.807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 err="1"/>
                <a:t>Stdev</a:t>
              </a:r>
              <a:r>
                <a:rPr lang="en-US" sz="1700" dirty="0"/>
                <a:t>= 0.084</a:t>
              </a:r>
              <a:endParaRPr lang="en-US" sz="17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A9B8A5-9158-4609-9813-289F00871696}"/>
              </a:ext>
            </a:extLst>
          </p:cNvPr>
          <p:cNvGrpSpPr/>
          <p:nvPr/>
        </p:nvGrpSpPr>
        <p:grpSpPr>
          <a:xfrm>
            <a:off x="6413814" y="583395"/>
            <a:ext cx="2006161" cy="1210643"/>
            <a:chOff x="2334244" y="2057"/>
            <a:chExt cx="2017450" cy="12141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CC2EFA-A2B4-4BA7-A3AF-AFF19788713F}"/>
                </a:ext>
              </a:extLst>
            </p:cNvPr>
            <p:cNvSpPr/>
            <p:nvPr/>
          </p:nvSpPr>
          <p:spPr>
            <a:xfrm>
              <a:off x="2334244" y="2057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7CFFEE-F159-4ECD-928F-E4451A545BCE}"/>
                </a:ext>
              </a:extLst>
            </p:cNvPr>
            <p:cNvSpPr txBox="1"/>
            <p:nvPr/>
          </p:nvSpPr>
          <p:spPr>
            <a:xfrm>
              <a:off x="2334244" y="5726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Huber Regression</a:t>
              </a:r>
            </a:p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R</a:t>
              </a:r>
              <a:r>
                <a:rPr lang="en-US" sz="1700" baseline="30000" dirty="0"/>
                <a:t>2</a:t>
              </a:r>
              <a:r>
                <a:rPr lang="en-US" sz="1700" dirty="0"/>
                <a:t>= 0.801</a:t>
              </a:r>
            </a:p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err="1"/>
                <a:t>Stdev</a:t>
              </a:r>
              <a:r>
                <a:rPr lang="en-US" sz="1700" dirty="0"/>
                <a:t>= 0.076</a:t>
              </a:r>
              <a:endParaRPr lang="en-US" sz="1700" kern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962CC0-28BF-4CCB-AFF7-645EDFF78088}"/>
              </a:ext>
            </a:extLst>
          </p:cNvPr>
          <p:cNvGrpSpPr/>
          <p:nvPr/>
        </p:nvGrpSpPr>
        <p:grpSpPr>
          <a:xfrm>
            <a:off x="4187755" y="1992313"/>
            <a:ext cx="2017450" cy="1210470"/>
            <a:chOff x="115049" y="1414272"/>
            <a:chExt cx="2017450" cy="121047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F19F3-94E9-4782-85B9-DB0406D24964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7BB4E2-AC2E-41A2-A27E-3BC8C93FF7B6}"/>
                </a:ext>
              </a:extLst>
            </p:cNvPr>
            <p:cNvSpPr txBox="1"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Ridge Regression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 </a:t>
              </a:r>
              <a:r>
                <a:rPr lang="en-US" sz="1700" dirty="0"/>
                <a:t>= 0.801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Std</a:t>
              </a:r>
              <a:r>
                <a:rPr lang="en-US" sz="1700" dirty="0" err="1"/>
                <a:t>ev</a:t>
              </a:r>
              <a:r>
                <a:rPr lang="en-US" sz="1700" dirty="0"/>
                <a:t>: 0.083</a:t>
              </a:r>
              <a:endParaRPr lang="en-US" sz="17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B2EB10-F21D-42BC-82D1-EADD414B3FAE}"/>
              </a:ext>
            </a:extLst>
          </p:cNvPr>
          <p:cNvGrpSpPr/>
          <p:nvPr/>
        </p:nvGrpSpPr>
        <p:grpSpPr>
          <a:xfrm>
            <a:off x="6413814" y="1992313"/>
            <a:ext cx="2017450" cy="1210470"/>
            <a:chOff x="111396" y="1414272"/>
            <a:chExt cx="2021103" cy="121047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F09C1D-65DD-49A3-88BA-C10D4811FE91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BBA619-69EA-4C74-8A82-295297E9E82E}"/>
                </a:ext>
              </a:extLst>
            </p:cNvPr>
            <p:cNvSpPr txBox="1"/>
            <p:nvPr/>
          </p:nvSpPr>
          <p:spPr>
            <a:xfrm>
              <a:off x="111396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Gradient Boost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 </a:t>
              </a:r>
              <a:r>
                <a:rPr lang="en-US" sz="1700" dirty="0"/>
                <a:t>= 0.718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Std</a:t>
              </a:r>
              <a:r>
                <a:rPr lang="en-US" sz="1700" dirty="0" err="1"/>
                <a:t>ev</a:t>
              </a:r>
              <a:r>
                <a:rPr lang="en-US" sz="1700" dirty="0"/>
                <a:t>: 0.101</a:t>
              </a:r>
              <a:endParaRPr lang="en-US" sz="17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6FE2FF-BF39-47B6-B610-C138C6992865}"/>
              </a:ext>
            </a:extLst>
          </p:cNvPr>
          <p:cNvGrpSpPr/>
          <p:nvPr/>
        </p:nvGrpSpPr>
        <p:grpSpPr>
          <a:xfrm>
            <a:off x="4187754" y="3404019"/>
            <a:ext cx="2017450" cy="1210470"/>
            <a:chOff x="115049" y="1414272"/>
            <a:chExt cx="2017450" cy="12104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104DBE-D696-411F-946C-48076D57D8DD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A0DF60-843F-46B7-9FBB-B8CE89858B9C}"/>
                </a:ext>
              </a:extLst>
            </p:cNvPr>
            <p:cNvSpPr txBox="1"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Gradient Boost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</a:t>
              </a:r>
              <a:r>
                <a:rPr lang="en-US" sz="1700" dirty="0"/>
                <a:t> = 0.721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 err="1"/>
                <a:t>Stdev</a:t>
              </a:r>
              <a:r>
                <a:rPr lang="en-US" sz="1700" dirty="0"/>
                <a:t>: 0.136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BD437D-D24F-4845-8BE4-ADF307FE0EB9}"/>
              </a:ext>
            </a:extLst>
          </p:cNvPr>
          <p:cNvGrpSpPr/>
          <p:nvPr/>
        </p:nvGrpSpPr>
        <p:grpSpPr>
          <a:xfrm>
            <a:off x="6413814" y="3404019"/>
            <a:ext cx="2017450" cy="1210470"/>
            <a:chOff x="115049" y="1414272"/>
            <a:chExt cx="2017450" cy="121047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53E367-E435-4BAD-B5EC-62904700FD1B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1CEBFD-6515-4748-9FEB-099DF8FA1E2E}"/>
                </a:ext>
              </a:extLst>
            </p:cNvPr>
            <p:cNvSpPr txBox="1"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XGBoost</a:t>
              </a:r>
              <a:endParaRPr lang="en-US" sz="1700" kern="1200" dirty="0"/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 </a:t>
              </a:r>
              <a:r>
                <a:rPr lang="en-US" sz="1700" dirty="0"/>
                <a:t>= 0.718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Std</a:t>
              </a:r>
              <a:r>
                <a:rPr lang="en-US" sz="1700" dirty="0" err="1"/>
                <a:t>ev</a:t>
              </a:r>
              <a:r>
                <a:rPr lang="en-US" sz="1700" dirty="0"/>
                <a:t>: 0.136</a:t>
              </a:r>
              <a:endParaRPr lang="en-US" sz="17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71DE1-7DF8-47DA-9A67-51CB9E62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40" y="564921"/>
            <a:ext cx="7210396" cy="8107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dirty="0"/>
              <a:t>Predictions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77752-45AB-462C-BB38-7C8EB05CF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241" y="1752654"/>
            <a:ext cx="2617006" cy="26994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DFEC07E7-1CF6-4749-9C56-F87DA7495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813472"/>
              </p:ext>
            </p:extLst>
          </p:nvPr>
        </p:nvGraphicFramePr>
        <p:xfrm>
          <a:off x="1702675" y="1198181"/>
          <a:ext cx="7084272" cy="3935364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931025">
                  <a:extLst>
                    <a:ext uri="{9D8B030D-6E8A-4147-A177-3AD203B41FA5}">
                      <a16:colId xmlns:a16="http://schemas.microsoft.com/office/drawing/2014/main" val="1958543194"/>
                    </a:ext>
                  </a:extLst>
                </a:gridCol>
                <a:gridCol w="776536">
                  <a:extLst>
                    <a:ext uri="{9D8B030D-6E8A-4147-A177-3AD203B41FA5}">
                      <a16:colId xmlns:a16="http://schemas.microsoft.com/office/drawing/2014/main" val="3325625286"/>
                    </a:ext>
                  </a:extLst>
                </a:gridCol>
                <a:gridCol w="1093364">
                  <a:extLst>
                    <a:ext uri="{9D8B030D-6E8A-4147-A177-3AD203B41FA5}">
                      <a16:colId xmlns:a16="http://schemas.microsoft.com/office/drawing/2014/main" val="2030746906"/>
                    </a:ext>
                  </a:extLst>
                </a:gridCol>
                <a:gridCol w="1065142">
                  <a:extLst>
                    <a:ext uri="{9D8B030D-6E8A-4147-A177-3AD203B41FA5}">
                      <a16:colId xmlns:a16="http://schemas.microsoft.com/office/drawing/2014/main" val="2129119037"/>
                    </a:ext>
                  </a:extLst>
                </a:gridCol>
                <a:gridCol w="1224239">
                  <a:extLst>
                    <a:ext uri="{9D8B030D-6E8A-4147-A177-3AD203B41FA5}">
                      <a16:colId xmlns:a16="http://schemas.microsoft.com/office/drawing/2014/main" val="3972282044"/>
                    </a:ext>
                  </a:extLst>
                </a:gridCol>
                <a:gridCol w="1014706">
                  <a:extLst>
                    <a:ext uri="{9D8B030D-6E8A-4147-A177-3AD203B41FA5}">
                      <a16:colId xmlns:a16="http://schemas.microsoft.com/office/drawing/2014/main" val="2438298828"/>
                    </a:ext>
                  </a:extLst>
                </a:gridCol>
                <a:gridCol w="979260">
                  <a:extLst>
                    <a:ext uri="{9D8B030D-6E8A-4147-A177-3AD203B41FA5}">
                      <a16:colId xmlns:a16="http://schemas.microsoft.com/office/drawing/2014/main" val="2535588064"/>
                    </a:ext>
                  </a:extLst>
                </a:gridCol>
              </a:tblGrid>
              <a:tr h="4527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Date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Burgers Sold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 Predicted 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Difference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|Difference|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% of Sold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Abs % of sold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extLst>
                  <a:ext uri="{0D108BD9-81ED-4DB2-BD59-A6C34878D82A}">
                    <a16:rowId xmlns:a16="http://schemas.microsoft.com/office/drawing/2014/main" val="2120636726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   4.15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1.85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1.85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0.31%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30.89%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4074255975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7/2/2019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23.26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-0.26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0.26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-1.11%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1.11%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771981933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7/3/2019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11.66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5.34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5.34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31.42%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31.42%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630347610"/>
                  </a:ext>
                </a:extLst>
              </a:tr>
              <a:tr h="2504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7/5/2019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13.35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-2.35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2.35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-21.36%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21.36%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854856410"/>
                  </a:ext>
                </a:extLst>
              </a:tr>
              <a:tr h="2504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7/6/2019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26.04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-6.04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6.04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-30.21%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30.21%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62425360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7/7/2019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10.56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-0.56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-5.58%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5.58%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93416319"/>
                  </a:ext>
                </a:extLst>
              </a:tr>
              <a:tr h="2504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7/8/2019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   9.42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-1.42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-17.79%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17.79%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770638012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7/9/2019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16.15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-1.15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-7.65%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7.65%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851808834"/>
                  </a:ext>
                </a:extLst>
              </a:tr>
              <a:tr h="2504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7/10/2019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12.83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-4.83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4.83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-60.36%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60.36%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178754763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7/11/2019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13.14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22.71%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22.71%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439616152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7/12/2019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19.21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12.67%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12.67%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298325263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7/13/2019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25.67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7.33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7.33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22.20%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22.20%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2708181021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7/14/2019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23.86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-1.86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-8.45%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8.45%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3673307018"/>
                  </a:ext>
                </a:extLst>
              </a:tr>
              <a:tr h="2504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7/15/2019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   8.71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-2.71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-45.14%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45.14%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4209579260"/>
                  </a:ext>
                </a:extLst>
              </a:tr>
              <a:tr h="28886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AVE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16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   15.57 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0.00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3.02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-5.55%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22.68%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4260207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07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235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3719321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3102093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Predictions</a:t>
            </a:r>
          </a:p>
        </p:txBody>
      </p:sp>
      <p:pic>
        <p:nvPicPr>
          <p:cNvPr id="252" name="Picture 25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3717036" cy="149841"/>
          </a:xfrm>
          <a:prstGeom prst="rect">
            <a:avLst/>
          </a:prstGeom>
        </p:spPr>
      </p:pic>
      <p:sp>
        <p:nvSpPr>
          <p:cNvPr id="231" name="Google Shape;231;p33"/>
          <p:cNvSpPr txBox="1">
            <a:spLocks noGrp="1"/>
          </p:cNvSpPr>
          <p:nvPr>
            <p:ph type="body" idx="1"/>
          </p:nvPr>
        </p:nvSpPr>
        <p:spPr>
          <a:xfrm>
            <a:off x="510240" y="1752654"/>
            <a:ext cx="3102093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205DA4C-CE5D-46AB-A7DE-B057B7BA6A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26"/>
          <a:stretch/>
        </p:blipFill>
        <p:spPr>
          <a:xfrm>
            <a:off x="2061286" y="1252502"/>
            <a:ext cx="6391303" cy="369979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387A009C-32BA-43C8-81D7-7D623545CE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790" r="87689" b="8118"/>
          <a:stretch/>
        </p:blipFill>
        <p:spPr>
          <a:xfrm>
            <a:off x="7326054" y="1517853"/>
            <a:ext cx="910947" cy="521404"/>
          </a:xfrm>
          <a:prstGeom prst="rect">
            <a:avLst/>
          </a:prstGeom>
          <a:ln w="12700">
            <a:solidFill>
              <a:srgbClr val="2F2F2F"/>
            </a:solidFill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44AD07A-A369-48B1-9476-EF07FAA5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208" name="Rectangle 207">
              <a:extLst>
                <a:ext uri="{FF2B5EF4-FFF2-40B4-BE49-F238E27FC236}">
                  <a16:creationId xmlns:a16="http://schemas.microsoft.com/office/drawing/2014/main" id="{991086F0-AE3D-4C86-99DE-229098348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F7B0F45-4E18-41D4-BB54-F35403C5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8F31EF5-7BFE-42A8-A874-E14D5DD4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418017"/>
            <a:ext cx="6097404" cy="1245249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518181" y="3532862"/>
            <a:ext cx="5463510" cy="70518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Behind the Scenes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518181" y="4237588"/>
            <a:ext cx="5471501" cy="304925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77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/>
          </a:p>
        </p:txBody>
      </p:sp>
      <p:pic>
        <p:nvPicPr>
          <p:cNvPr id="1030" name="Picture 6" descr="Image result for busy restaurants">
            <a:extLst>
              <a:ext uri="{FF2B5EF4-FFF2-40B4-BE49-F238E27FC236}">
                <a16:creationId xmlns:a16="http://schemas.microsoft.com/office/drawing/2014/main" id="{F1D97A53-E749-4BF5-9408-531727E16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8" r="-2" b="7601"/>
          <a:stretch/>
        </p:blipFill>
        <p:spPr bwMode="auto">
          <a:xfrm>
            <a:off x="475706" y="480058"/>
            <a:ext cx="5621697" cy="2706856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estaurant staff">
            <a:extLst>
              <a:ext uri="{FF2B5EF4-FFF2-40B4-BE49-F238E27FC236}">
                <a16:creationId xmlns:a16="http://schemas.microsoft.com/office/drawing/2014/main" id="{D2B01240-7CB4-4167-B3CE-87B4770A6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r="24202"/>
          <a:stretch/>
        </p:blipFill>
        <p:spPr bwMode="auto">
          <a:xfrm>
            <a:off x="6213121" y="480058"/>
            <a:ext cx="2452790" cy="2706856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Rectangle 212">
            <a:extLst>
              <a:ext uri="{FF2B5EF4-FFF2-40B4-BE49-F238E27FC236}">
                <a16:creationId xmlns:a16="http://schemas.microsoft.com/office/drawing/2014/main" id="{565ED392-7278-4AAA-BC0F-C47497D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5127" y="3418017"/>
            <a:ext cx="2944430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BBB09EE-90EA-4D35-B0FF-63B6EE97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" y="4657597"/>
            <a:ext cx="6089465" cy="20695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0C677B7-3768-43DD-955D-D2BE3B84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3119" y="4657597"/>
            <a:ext cx="2938821" cy="20695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FFFFFF"/>
                </a:solidFill>
              </a:rPr>
              <a:t>Future Implications</a:t>
            </a:r>
          </a:p>
        </p:txBody>
      </p:sp>
      <p:sp>
        <p:nvSpPr>
          <p:cNvPr id="237" name="Google Shape;237;p34"/>
          <p:cNvSpPr txBox="1">
            <a:spLocks noGrp="1"/>
          </p:cNvSpPr>
          <p:nvPr>
            <p:ph idx="1"/>
          </p:nvPr>
        </p:nvSpPr>
        <p:spPr>
          <a:xfrm>
            <a:off x="510241" y="1752655"/>
            <a:ext cx="7210396" cy="302980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/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Reduce labor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Reduce food waste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Save restaurants money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Dictate specials &amp; increase profits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Provide Guests with fresher product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Automatic ordering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600"/>
              </a:spcAft>
              <a:buNone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15" descr="A person holding a tray of food&#10;&#10;Description automatically generated"/>
          <p:cNvPicPr preferRelativeResize="0"/>
          <p:nvPr/>
        </p:nvPicPr>
        <p:blipFill rotWithShape="1">
          <a:blip r:embed="rId6"/>
          <a:srcRect l="517" r="7037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1587500"/>
            <a:ext cx="7829550" cy="2844904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7210396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Back of House Problems: Ordering 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510240" y="1752654"/>
            <a:ext cx="7210396" cy="25462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Varies from restaurant to restaurant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Varies within a restaurant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Running out of items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Food waste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High overhead</a:t>
            </a:r>
          </a:p>
          <a:p>
            <a:pPr marL="0" lv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00B9EE5-E5A7-4E69-A1F1-5BF0A0E07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126" name="Rectangle 125">
              <a:extLst>
                <a:ext uri="{FF2B5EF4-FFF2-40B4-BE49-F238E27FC236}">
                  <a16:creationId xmlns:a16="http://schemas.microsoft.com/office/drawing/2014/main" id="{2C334725-6E35-433F-B92D-4E897FA8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DCC960A6-9487-44CE-8D7C-E4B21299D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079692A-7677-4AFE-8F10-7D0CE6E6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1556" y="0"/>
            <a:ext cx="3552444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Google Shape;108;p16" descr="A bowl of fruit and vegetable salad&#10;&#10;Description automatically generated"/>
          <p:cNvPicPr preferRelativeResize="0"/>
          <p:nvPr/>
        </p:nvPicPr>
        <p:blipFill rotWithShape="1">
          <a:blip r:embed="rId6"/>
          <a:srcRect t="35043" r="-1" b="32983"/>
          <a:stretch/>
        </p:blipFill>
        <p:spPr>
          <a:xfrm>
            <a:off x="5663234" y="10"/>
            <a:ext cx="3483864" cy="16687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3B466075-C91E-407D-BFCB-3B87C1128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5975286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5315664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Other ordering issues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1A6BDBB1-A7C5-42B1-925F-0029F87D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5975286" cy="240873"/>
          </a:xfrm>
          <a:prstGeom prst="rect">
            <a:avLst/>
          </a:prstGeom>
        </p:spPr>
      </p:pic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510240" y="1752654"/>
            <a:ext cx="4817409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Seasonality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228600" defTabSz="914400"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Inexperienced managers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228600" defTabSz="914400"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Farm to Table Freshness</a:t>
            </a:r>
          </a:p>
        </p:txBody>
      </p:sp>
      <p:pic>
        <p:nvPicPr>
          <p:cNvPr id="109" name="Google Shape;109;p16" descr="A plate of food with stew&#10;&#10;Description automatically generated"/>
          <p:cNvPicPr preferRelativeResize="0"/>
          <p:nvPr/>
        </p:nvPicPr>
        <p:blipFill rotWithShape="1">
          <a:blip r:embed="rId7"/>
          <a:srcRect t="33818" r="3" b="34359"/>
          <a:stretch/>
        </p:blipFill>
        <p:spPr>
          <a:xfrm>
            <a:off x="5666332" y="1741988"/>
            <a:ext cx="3480766" cy="1659523"/>
          </a:xfrm>
          <a:prstGeom prst="rect">
            <a:avLst/>
          </a:prstGeom>
          <a:noFill/>
        </p:spPr>
      </p:pic>
      <p:pic>
        <p:nvPicPr>
          <p:cNvPr id="110" name="Google Shape;110;p16" descr="A picture containing grass, outdoor, food, table&#10;&#10;Description automatically generated"/>
          <p:cNvPicPr preferRelativeResize="0"/>
          <p:nvPr/>
        </p:nvPicPr>
        <p:blipFill rotWithShape="1">
          <a:blip r:embed="rId8"/>
          <a:srcRect t="8132" r="-3" b="19821"/>
          <a:stretch/>
        </p:blipFill>
        <p:spPr>
          <a:xfrm>
            <a:off x="5666332" y="3474720"/>
            <a:ext cx="3480766" cy="1668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Toast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864265"/>
            <a:ext cx="7905749" cy="304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Toast’s Dataframes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C58522-F20D-46A1-B44F-1E719DD7335C}"/>
              </a:ext>
            </a:extLst>
          </p:cNvPr>
          <p:cNvGrpSpPr/>
          <p:nvPr/>
        </p:nvGrpSpPr>
        <p:grpSpPr>
          <a:xfrm>
            <a:off x="0" y="268325"/>
            <a:ext cx="9144000" cy="4300544"/>
            <a:chOff x="0" y="268325"/>
            <a:chExt cx="9144000" cy="4300544"/>
          </a:xfrm>
        </p:grpSpPr>
        <p:pic>
          <p:nvPicPr>
            <p:cNvPr id="124" name="Google Shape;12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68331"/>
              <a:ext cx="9144000" cy="4300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1837A23-A691-4537-9F20-EF79417203D3}"/>
                </a:ext>
              </a:extLst>
            </p:cNvPr>
            <p:cNvSpPr/>
            <p:nvPr/>
          </p:nvSpPr>
          <p:spPr>
            <a:xfrm>
              <a:off x="922084" y="299677"/>
              <a:ext cx="845244" cy="213476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CE0D3C-7B37-4A85-97F2-D083F5E7BD86}"/>
                </a:ext>
              </a:extLst>
            </p:cNvPr>
            <p:cNvSpPr/>
            <p:nvPr/>
          </p:nvSpPr>
          <p:spPr>
            <a:xfrm>
              <a:off x="8031984" y="268325"/>
              <a:ext cx="845244" cy="306294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5C2F18C-671F-4ECE-96A3-EBAFC5796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89728584-DEE7-4174-9BB7-DAEBB71F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64C1E679-9F46-4A3D-8724-12767F0EB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DB7D69C-15F2-4834-A591-AF4B6F9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D0669C1-CDCE-41C7-A9AB-65D9119F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146" name="Rectangle 145">
              <a:extLst>
                <a:ext uri="{FF2B5EF4-FFF2-40B4-BE49-F238E27FC236}">
                  <a16:creationId xmlns:a16="http://schemas.microsoft.com/office/drawing/2014/main" id="{1F80B4EE-271C-45C6-9338-555D3B0C4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FCF3DCC-E585-4F88-8F8B-4EABFEF06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1AACF4D-AF22-463C-97CE-C34F0783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4874815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4224186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Disadvantages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6524329A-37E7-4025-B6E9-A97D4053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4869180" cy="196285"/>
          </a:xfrm>
          <a:prstGeom prst="rect">
            <a:avLst/>
          </a:prstGeom>
        </p:spPr>
      </p:pic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360184" y="1585404"/>
            <a:ext cx="5868948" cy="282197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Lacks daily insights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predictive element to help ordering 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Product insights and ordering guide</a:t>
            </a:r>
          </a:p>
          <a:p>
            <a:pPr marL="0" lv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7AF9F-E8EB-4A2F-A8DD-837CEB9B79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" b="9983"/>
          <a:stretch/>
        </p:blipFill>
        <p:spPr>
          <a:xfrm>
            <a:off x="5244667" y="2834091"/>
            <a:ext cx="3539854" cy="212706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21" name="Google Shape;117;p17">
            <a:extLst>
              <a:ext uri="{FF2B5EF4-FFF2-40B4-BE49-F238E27FC236}">
                <a16:creationId xmlns:a16="http://schemas.microsoft.com/office/drawing/2014/main" id="{94E153E1-C3B8-4680-8EA6-86F8333C955B}"/>
              </a:ext>
            </a:extLst>
          </p:cNvPr>
          <p:cNvPicPr preferRelativeResize="0"/>
          <p:nvPr/>
        </p:nvPicPr>
        <p:blipFill rotWithShape="1">
          <a:blip r:embed="rId7"/>
          <a:srcRect l="42492" r="13823" b="-3"/>
          <a:stretch/>
        </p:blipFill>
        <p:spPr>
          <a:xfrm>
            <a:off x="5862920" y="362887"/>
            <a:ext cx="2334673" cy="205764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EDCF001-934F-445A-8F1B-32666AE1C193}"/>
              </a:ext>
            </a:extLst>
          </p:cNvPr>
          <p:cNvSpPr/>
          <p:nvPr/>
        </p:nvSpPr>
        <p:spPr>
          <a:xfrm>
            <a:off x="-25012" y="2573383"/>
            <a:ext cx="4869180" cy="975892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dir="1140000" sx="93000" sy="93000" algn="ctr" rotWithShape="0">
              <a:srgbClr val="292929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   Solution</a:t>
            </a:r>
          </a:p>
        </p:txBody>
      </p: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8C427E5D-E952-45E4-B9B7-3DFBA100044C}"/>
              </a:ext>
            </a:extLst>
          </p:cNvPr>
          <p:cNvSpPr/>
          <p:nvPr/>
        </p:nvSpPr>
        <p:spPr>
          <a:xfrm>
            <a:off x="5670180" y="1260804"/>
            <a:ext cx="461042" cy="2031037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100D021-ED8E-4951-8376-73996A82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6FE219C-22F7-4734-B3C1-28E70390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F2EC4B6-5524-4806-8575-59DB6B8F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D50BBC6-5944-49AE-A819-558AB05A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2E428D-A109-43BE-8AC2-C83EF031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4533"/>
            <a:ext cx="3723894" cy="108501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9073"/>
            <a:ext cx="3723424" cy="238535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510240" y="1547446"/>
            <a:ext cx="2804460" cy="199578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300" dirty="0"/>
              <a:t>Modeling Restaurant Data</a:t>
            </a:r>
          </a:p>
        </p:txBody>
      </p:sp>
      <p:graphicFrame>
        <p:nvGraphicFramePr>
          <p:cNvPr id="140" name="Google Shape;138;p20">
            <a:extLst>
              <a:ext uri="{FF2B5EF4-FFF2-40B4-BE49-F238E27FC236}">
                <a16:creationId xmlns:a16="http://schemas.microsoft.com/office/drawing/2014/main" id="{B33605F1-2EA2-407E-960E-9F03C5586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7040"/>
              </p:ext>
            </p:extLst>
          </p:nvPr>
        </p:nvGraphicFramePr>
        <p:xfrm>
          <a:off x="3963591" y="479822"/>
          <a:ext cx="4695825" cy="4183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7210396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Obtain | Explore | Visualize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510241" y="1752654"/>
            <a:ext cx="2617006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24" name="Google Shape;145;p21">
            <a:extLst>
              <a:ext uri="{FF2B5EF4-FFF2-40B4-BE49-F238E27FC236}">
                <a16:creationId xmlns:a16="http://schemas.microsoft.com/office/drawing/2014/main" id="{38AC360D-9E9A-40B2-96D8-A105B9521AF5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0137" y="1690776"/>
            <a:ext cx="9067160" cy="279464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484</Words>
  <Application>Microsoft Office PowerPoint</Application>
  <PresentationFormat>On-screen Show (16:9)</PresentationFormat>
  <Paragraphs>226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Courier New</vt:lpstr>
      <vt:lpstr>Trebuchet MS</vt:lpstr>
      <vt:lpstr>Berlin</vt:lpstr>
      <vt:lpstr>Restaurant Operations Capstone </vt:lpstr>
      <vt:lpstr>Behind the Scenes</vt:lpstr>
      <vt:lpstr>Back of House Problems: Ordering </vt:lpstr>
      <vt:lpstr>Other ordering issues</vt:lpstr>
      <vt:lpstr>Toast</vt:lpstr>
      <vt:lpstr>Toast’s Dataframes</vt:lpstr>
      <vt:lpstr>Disadvantages</vt:lpstr>
      <vt:lpstr>Modeling Restaurant Data</vt:lpstr>
      <vt:lpstr>Obtain | Explore | Visualize</vt:lpstr>
      <vt:lpstr>PowerPoint Presentation</vt:lpstr>
      <vt:lpstr>PowerPoint Presentation</vt:lpstr>
      <vt:lpstr>PowerPoint Presentation</vt:lpstr>
      <vt:lpstr>Modeling Burgers</vt:lpstr>
      <vt:lpstr>PowerPoint Presentation</vt:lpstr>
      <vt:lpstr>PowerPoint Presentation</vt:lpstr>
      <vt:lpstr>Toast</vt:lpstr>
      <vt:lpstr>Models Evaluated</vt:lpstr>
      <vt:lpstr>Predictions</vt:lpstr>
      <vt:lpstr>Predictions</vt:lpstr>
      <vt:lpstr>Future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Operations Capstone </dc:title>
  <dc:creator>Kelly Harrington</dc:creator>
  <cp:lastModifiedBy>Kelly Harrington</cp:lastModifiedBy>
  <cp:revision>3</cp:revision>
  <dcterms:created xsi:type="dcterms:W3CDTF">2019-08-01T18:20:02Z</dcterms:created>
  <dcterms:modified xsi:type="dcterms:W3CDTF">2019-08-01T18:38:38Z</dcterms:modified>
</cp:coreProperties>
</file>